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embeddings/oleObject8.bin" ContentType="application/vnd.openxmlformats-officedocument.oleObjec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embeddings/oleObject1.bin" ContentType="application/vnd.openxmlformats-officedocument.oleObjec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embeddings/oleObject2.bin" ContentType="application/vnd.openxmlformats-officedocument.oleObject"/>
  <Override PartName="/ppt/diagrams/data3.xml" ContentType="application/vnd.openxmlformats-officedocument.drawingml.diagramData+xml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embeddings/oleObject9.bin" ContentType="application/vnd.openxmlformats-officedocument.oleObject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9" r:id="rId3"/>
    <p:sldId id="274" r:id="rId4"/>
    <p:sldId id="278" r:id="rId5"/>
    <p:sldId id="289" r:id="rId6"/>
    <p:sldId id="307" r:id="rId7"/>
    <p:sldId id="308" r:id="rId8"/>
    <p:sldId id="309" r:id="rId9"/>
    <p:sldId id="311" r:id="rId10"/>
    <p:sldId id="306" r:id="rId11"/>
    <p:sldId id="312" r:id="rId12"/>
    <p:sldId id="291" r:id="rId1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1A45F"/>
    <a:srgbClr val="005D9B"/>
    <a:srgbClr val="80CAC8"/>
    <a:srgbClr val="E1CD86"/>
    <a:srgbClr val="1CECD8"/>
    <a:srgbClr val="B8F2B4"/>
    <a:srgbClr val="E6E6E6"/>
    <a:srgbClr val="CEB46D"/>
    <a:srgbClr val="6B252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8387" autoAdjust="0"/>
  </p:normalViewPr>
  <p:slideViewPr>
    <p:cSldViewPr snapToGrid="0">
      <p:cViewPr>
        <p:scale>
          <a:sx n="70" d="100"/>
          <a:sy n="70" d="100"/>
        </p:scale>
        <p:origin x="-70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597FF8-1A02-4A4C-8CFB-950B2A533E7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94E0634E-E238-4803-95AE-BE6F8FA1291E}">
      <dgm:prSet custT="1"/>
      <dgm:spPr>
        <a:solidFill>
          <a:srgbClr val="E1CD86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Школьники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  <a:p>
          <a:pPr marL="0" marR="0" lvl="0" indent="0" algn="l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D8FD199E-FC5C-4CE6-9017-0703E0AF225F}" type="parTrans" cxnId="{8BB0DCE6-CDB0-49A9-B3DD-47A53534982E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87CAECF-6FD7-479F-AF5F-FBCB638DD902}" type="sibTrans" cxnId="{8BB0DCE6-CDB0-49A9-B3DD-47A53534982E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3958C134-73BE-485E-AAAA-6BD0B02A6C3C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Воспитание толерантности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BE00F79B-09C5-405C-B9D5-2C84C8A24617}" type="parTrans" cxnId="{739AF295-3C8C-47B4-9469-BF141A0DFF7D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2FC89A5E-6BCC-4E44-9A2E-7695E958B71C}" type="sibTrans" cxnId="{739AF295-3C8C-47B4-9469-BF141A0DFF7D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4745C24-291D-4035-9308-D1216E0C1DBB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Профилактика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1D5EF05A-2F93-43E0-A77D-0FF480F7391C}" type="parTrans" cxnId="{9244F214-2E36-4C99-88B5-9F77F6F02B13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D0D5A833-F749-4124-B718-BAD231515B82}" type="sibTrans" cxnId="{9244F214-2E36-4C99-88B5-9F77F6F02B13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3E703EAF-CCBD-43A1-8EB2-D5814D7D1699}">
      <dgm:prSet custT="1"/>
      <dgm:spPr>
        <a:solidFill>
          <a:srgbClr val="FFC00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Летняя занятость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CF66DC66-1198-4D0A-8806-351F22C0CB8C}" type="parTrans" cxnId="{CCED8B2E-EFEB-4BF2-B837-57945F0AB38B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AF083197-FAE5-4162-8AF5-2E44A9A9F26D}" type="sibTrans" cxnId="{CCED8B2E-EFEB-4BF2-B837-57945F0AB38B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479B705D-18AD-4A5D-A179-D4C45604C31A}">
      <dgm:prSet custT="1"/>
      <dgm:spPr>
        <a:solidFill>
          <a:srgbClr val="FF0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Сопровождение детей с ООП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6060D812-DFEA-44A6-BF56-FCE4D7D538D9}" type="parTrans" cxnId="{6B1FA398-69B1-41CD-B3D7-8D26E1E6FDAA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1E24B75B-5DF9-44A1-99C3-D60248AEC5B2}" type="sibTrans" cxnId="{6B1FA398-69B1-41CD-B3D7-8D26E1E6FDAA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ED589A1-7FFD-472E-997C-898D831FB243}">
      <dgm:prSet custT="1"/>
      <dgm:spPr>
        <a:solidFill>
          <a:srgbClr val="FFFF0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Проектная деятельность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BF28A63B-1A24-4263-B6AE-601EA245C15E}" type="parTrans" cxnId="{0BBF6ACB-CA9A-43AB-9244-56F73A143283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24C6CD6-A836-4F2B-B346-3A6D01A625E4}" type="sibTrans" cxnId="{0BBF6ACB-CA9A-43AB-9244-56F73A143283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5857B69F-458B-4CA3-959C-A8D61BA1E6D4}">
      <dgm:prSet custT="1"/>
      <dgm:spPr>
        <a:solidFill>
          <a:srgbClr val="92D050"/>
        </a:solidFill>
        <a:ln>
          <a:solidFill>
            <a:srgbClr val="005D9B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rebuchet MS" pitchFamily="34" charset="0"/>
              <a:cs typeface="Times New Roman" pitchFamily="18" charset="0"/>
            </a:rPr>
            <a:t>Патриотическое воспитание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AE596EAE-22DE-4779-9D73-7A2F67825A51}" type="parTrans" cxnId="{EAA4AA1F-A97D-49C2-82AE-D479716DAD78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E8959CC-17AA-413D-A952-B1DB3E980903}" type="sibTrans" cxnId="{EAA4AA1F-A97D-49C2-82AE-D479716DAD78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D8FA93E0-151D-464F-84A9-DCF67C3B2790}">
      <dgm:prSet custT="1"/>
      <dgm:spPr>
        <a:solidFill>
          <a:srgbClr val="1CECD8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Исследовательская деятельность</a:t>
          </a:r>
          <a:endParaRPr kumimoji="0" lang="ru-RU" sz="13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endParaRPr>
        </a:p>
      </dgm:t>
    </dgm:pt>
    <dgm:pt modelId="{EE193D59-143B-4C1F-BF46-D254C40E0EBF}" type="parTrans" cxnId="{B8964D35-D20C-41DC-AF14-CBA5D14C2FAD}">
      <dgm:prSet custT="1"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FA9AFD03-C782-47C8-8EB2-18619D43646D}" type="sibTrans" cxnId="{B8964D35-D20C-41DC-AF14-CBA5D14C2FAD}">
      <dgm:prSet/>
      <dgm:spPr/>
      <dgm:t>
        <a:bodyPr/>
        <a:lstStyle/>
        <a:p>
          <a:endParaRPr lang="ru-RU" sz="1300">
            <a:latin typeface="Trebuchet MS" pitchFamily="34" charset="0"/>
            <a:cs typeface="Times New Roman" pitchFamily="18" charset="0"/>
          </a:endParaRPr>
        </a:p>
      </dgm:t>
    </dgm:pt>
    <dgm:pt modelId="{BFB330A2-D054-483E-BCDC-D0F40A4C5E38}" type="pres">
      <dgm:prSet presAssocID="{AA597FF8-1A02-4A4C-8CFB-950B2A533E7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F75DB8-495F-4531-894F-D7ECE30BB18A}" type="pres">
      <dgm:prSet presAssocID="{94E0634E-E238-4803-95AE-BE6F8FA1291E}" presName="centerShape" presStyleLbl="node0" presStyleIdx="0" presStyleCnt="1" custScaleX="151058" custLinFactNeighborX="1495"/>
      <dgm:spPr/>
      <dgm:t>
        <a:bodyPr/>
        <a:lstStyle/>
        <a:p>
          <a:endParaRPr lang="ru-RU"/>
        </a:p>
      </dgm:t>
    </dgm:pt>
    <dgm:pt modelId="{CE70F829-167C-40F2-840A-493C623D87F1}" type="pres">
      <dgm:prSet presAssocID="{BE00F79B-09C5-405C-B9D5-2C84C8A24617}" presName="Name9" presStyleLbl="parChTrans1D2" presStyleIdx="0" presStyleCnt="7"/>
      <dgm:spPr/>
      <dgm:t>
        <a:bodyPr/>
        <a:lstStyle/>
        <a:p>
          <a:endParaRPr lang="ru-RU"/>
        </a:p>
      </dgm:t>
    </dgm:pt>
    <dgm:pt modelId="{0419079C-E5B1-4F39-986C-932F8B9C485F}" type="pres">
      <dgm:prSet presAssocID="{BE00F79B-09C5-405C-B9D5-2C84C8A24617}" presName="connTx" presStyleLbl="parChTrans1D2" presStyleIdx="0" presStyleCnt="7"/>
      <dgm:spPr/>
      <dgm:t>
        <a:bodyPr/>
        <a:lstStyle/>
        <a:p>
          <a:endParaRPr lang="ru-RU"/>
        </a:p>
      </dgm:t>
    </dgm:pt>
    <dgm:pt modelId="{16B3DEA0-FCBF-4B78-91B2-F233FD7AC884}" type="pres">
      <dgm:prSet presAssocID="{3958C134-73BE-485E-AAAA-6BD0B02A6C3C}" presName="node" presStyleLbl="node1" presStyleIdx="0" presStyleCnt="7" custScaleX="259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8C586-CD26-49C0-945C-EE30029859FC}" type="pres">
      <dgm:prSet presAssocID="{1D5EF05A-2F93-43E0-A77D-0FF480F7391C}" presName="Name9" presStyleLbl="parChTrans1D2" presStyleIdx="1" presStyleCnt="7"/>
      <dgm:spPr/>
      <dgm:t>
        <a:bodyPr/>
        <a:lstStyle/>
        <a:p>
          <a:endParaRPr lang="ru-RU"/>
        </a:p>
      </dgm:t>
    </dgm:pt>
    <dgm:pt modelId="{9A93E373-3BAE-4FAE-9F0E-DC04AC718820}" type="pres">
      <dgm:prSet presAssocID="{1D5EF05A-2F93-43E0-A77D-0FF480F7391C}" presName="connTx" presStyleLbl="parChTrans1D2" presStyleIdx="1" presStyleCnt="7"/>
      <dgm:spPr/>
      <dgm:t>
        <a:bodyPr/>
        <a:lstStyle/>
        <a:p>
          <a:endParaRPr lang="ru-RU"/>
        </a:p>
      </dgm:t>
    </dgm:pt>
    <dgm:pt modelId="{C709CB8E-F9D8-4FB0-9214-D620BB14695B}" type="pres">
      <dgm:prSet presAssocID="{F4745C24-291D-4035-9308-D1216E0C1DBB}" presName="node" presStyleLbl="node1" presStyleIdx="1" presStyleCnt="7" custScaleX="234169" custRadScaleRad="105673" custRadScaleInc="38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52DEC-F442-40BB-96AF-86F7CAA0725F}" type="pres">
      <dgm:prSet presAssocID="{CF66DC66-1198-4D0A-8806-351F22C0CB8C}" presName="Name9" presStyleLbl="parChTrans1D2" presStyleIdx="2" presStyleCnt="7"/>
      <dgm:spPr/>
      <dgm:t>
        <a:bodyPr/>
        <a:lstStyle/>
        <a:p>
          <a:endParaRPr lang="ru-RU"/>
        </a:p>
      </dgm:t>
    </dgm:pt>
    <dgm:pt modelId="{8004A6BE-43E4-4DAE-B05B-7BFECEE50B49}" type="pres">
      <dgm:prSet presAssocID="{CF66DC66-1198-4D0A-8806-351F22C0CB8C}" presName="connTx" presStyleLbl="parChTrans1D2" presStyleIdx="2" presStyleCnt="7"/>
      <dgm:spPr/>
      <dgm:t>
        <a:bodyPr/>
        <a:lstStyle/>
        <a:p>
          <a:endParaRPr lang="ru-RU"/>
        </a:p>
      </dgm:t>
    </dgm:pt>
    <dgm:pt modelId="{6D111E59-4285-473C-9930-F0361F0FDF4A}" type="pres">
      <dgm:prSet presAssocID="{3E703EAF-CCBD-43A1-8EB2-D5814D7D1699}" presName="node" presStyleLbl="node1" presStyleIdx="2" presStyleCnt="7" custScaleX="21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3199D-BA63-4CC1-BAE9-FCCF4B6EB3CE}" type="pres">
      <dgm:prSet presAssocID="{6060D812-DFEA-44A6-BF56-FCE4D7D538D9}" presName="Name9" presStyleLbl="parChTrans1D2" presStyleIdx="3" presStyleCnt="7"/>
      <dgm:spPr/>
      <dgm:t>
        <a:bodyPr/>
        <a:lstStyle/>
        <a:p>
          <a:endParaRPr lang="ru-RU"/>
        </a:p>
      </dgm:t>
    </dgm:pt>
    <dgm:pt modelId="{F1E96A08-FC4D-4FCB-B8C8-FB6A8EF1143D}" type="pres">
      <dgm:prSet presAssocID="{6060D812-DFEA-44A6-BF56-FCE4D7D538D9}" presName="connTx" presStyleLbl="parChTrans1D2" presStyleIdx="3" presStyleCnt="7"/>
      <dgm:spPr/>
      <dgm:t>
        <a:bodyPr/>
        <a:lstStyle/>
        <a:p>
          <a:endParaRPr lang="ru-RU"/>
        </a:p>
      </dgm:t>
    </dgm:pt>
    <dgm:pt modelId="{ADB0DDEC-10B8-4E74-8D77-049BCEBE3AAC}" type="pres">
      <dgm:prSet presAssocID="{479B705D-18AD-4A5D-A179-D4C45604C31A}" presName="node" presStyleLbl="node1" presStyleIdx="3" presStyleCnt="7" custScaleX="224483" custRadScaleRad="114978" custRadScaleInc="-43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BAE1F-C7DC-434F-BED6-9096FC641A7E}" type="pres">
      <dgm:prSet presAssocID="{BF28A63B-1A24-4263-B6AE-601EA245C15E}" presName="Name9" presStyleLbl="parChTrans1D2" presStyleIdx="4" presStyleCnt="7"/>
      <dgm:spPr/>
      <dgm:t>
        <a:bodyPr/>
        <a:lstStyle/>
        <a:p>
          <a:endParaRPr lang="ru-RU"/>
        </a:p>
      </dgm:t>
    </dgm:pt>
    <dgm:pt modelId="{4D664A6F-1F98-4B6F-B5F4-C83CF885E2BE}" type="pres">
      <dgm:prSet presAssocID="{BF28A63B-1A24-4263-B6AE-601EA245C15E}" presName="connTx" presStyleLbl="parChTrans1D2" presStyleIdx="4" presStyleCnt="7"/>
      <dgm:spPr/>
      <dgm:t>
        <a:bodyPr/>
        <a:lstStyle/>
        <a:p>
          <a:endParaRPr lang="ru-RU"/>
        </a:p>
      </dgm:t>
    </dgm:pt>
    <dgm:pt modelId="{3CC2D22E-BC62-4C12-9685-CF9F7A92DFDF}" type="pres">
      <dgm:prSet presAssocID="{BED589A1-7FFD-472E-997C-898D831FB243}" presName="node" presStyleLbl="node1" presStyleIdx="4" presStyleCnt="7" custScaleX="227086" custRadScaleRad="109603" custRadScaleInc="26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F6EEF-80D3-4C2D-B63A-110A442259F6}" type="pres">
      <dgm:prSet presAssocID="{AE596EAE-22DE-4779-9D73-7A2F67825A51}" presName="Name9" presStyleLbl="parChTrans1D2" presStyleIdx="5" presStyleCnt="7"/>
      <dgm:spPr/>
      <dgm:t>
        <a:bodyPr/>
        <a:lstStyle/>
        <a:p>
          <a:endParaRPr lang="ru-RU"/>
        </a:p>
      </dgm:t>
    </dgm:pt>
    <dgm:pt modelId="{D83C17E7-BB85-4787-A599-D2439BC4975F}" type="pres">
      <dgm:prSet presAssocID="{AE596EAE-22DE-4779-9D73-7A2F67825A51}" presName="connTx" presStyleLbl="parChTrans1D2" presStyleIdx="5" presStyleCnt="7"/>
      <dgm:spPr/>
      <dgm:t>
        <a:bodyPr/>
        <a:lstStyle/>
        <a:p>
          <a:endParaRPr lang="ru-RU"/>
        </a:p>
      </dgm:t>
    </dgm:pt>
    <dgm:pt modelId="{E216AC35-3B0C-47B6-AC52-D2050F9F9F66}" type="pres">
      <dgm:prSet presAssocID="{5857B69F-458B-4CA3-959C-A8D61BA1E6D4}" presName="node" presStyleLbl="node1" presStyleIdx="5" presStyleCnt="7" custScaleX="23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D0526-30AB-4959-A1A8-4E625049B1E2}" type="pres">
      <dgm:prSet presAssocID="{EE193D59-143B-4C1F-BF46-D254C40E0EBF}" presName="Name9" presStyleLbl="parChTrans1D2" presStyleIdx="6" presStyleCnt="7"/>
      <dgm:spPr/>
      <dgm:t>
        <a:bodyPr/>
        <a:lstStyle/>
        <a:p>
          <a:endParaRPr lang="ru-RU"/>
        </a:p>
      </dgm:t>
    </dgm:pt>
    <dgm:pt modelId="{C6CB6F2A-74A3-4E58-B644-1DF1C5E4C619}" type="pres">
      <dgm:prSet presAssocID="{EE193D59-143B-4C1F-BF46-D254C40E0EB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F9BA4BFB-47A5-4273-9F3A-EC37C5DB99C1}" type="pres">
      <dgm:prSet presAssocID="{D8FA93E0-151D-464F-84A9-DCF67C3B2790}" presName="node" presStyleLbl="node1" presStyleIdx="6" presStyleCnt="7" custScaleX="249532" custRadScaleRad="106419" custRadScaleInc="-33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44F214-2E36-4C99-88B5-9F77F6F02B13}" srcId="{94E0634E-E238-4803-95AE-BE6F8FA1291E}" destId="{F4745C24-291D-4035-9308-D1216E0C1DBB}" srcOrd="1" destOrd="0" parTransId="{1D5EF05A-2F93-43E0-A77D-0FF480F7391C}" sibTransId="{D0D5A833-F749-4124-B718-BAD231515B82}"/>
    <dgm:cxn modelId="{BE225873-69BF-4790-A58B-37A4DC70D8CD}" type="presOf" srcId="{D8FA93E0-151D-464F-84A9-DCF67C3B2790}" destId="{F9BA4BFB-47A5-4273-9F3A-EC37C5DB99C1}" srcOrd="0" destOrd="0" presId="urn:microsoft.com/office/officeart/2005/8/layout/radial1"/>
    <dgm:cxn modelId="{BB02CE29-5638-40DE-93BE-F475A99628F6}" type="presOf" srcId="{BF28A63B-1A24-4263-B6AE-601EA245C15E}" destId="{0D5BAE1F-C7DC-434F-BED6-9096FC641A7E}" srcOrd="0" destOrd="0" presId="urn:microsoft.com/office/officeart/2005/8/layout/radial1"/>
    <dgm:cxn modelId="{68092C18-CC82-48FD-87C9-EB83AD107734}" type="presOf" srcId="{BED589A1-7FFD-472E-997C-898D831FB243}" destId="{3CC2D22E-BC62-4C12-9685-CF9F7A92DFDF}" srcOrd="0" destOrd="0" presId="urn:microsoft.com/office/officeart/2005/8/layout/radial1"/>
    <dgm:cxn modelId="{23B2F257-0548-4F1F-A7EF-0E22F2619FBF}" type="presOf" srcId="{6060D812-DFEA-44A6-BF56-FCE4D7D538D9}" destId="{8203199D-BA63-4CC1-BAE9-FCCF4B6EB3CE}" srcOrd="0" destOrd="0" presId="urn:microsoft.com/office/officeart/2005/8/layout/radial1"/>
    <dgm:cxn modelId="{846F6E37-BB1B-46AC-BCA1-33D49F2C39A1}" type="presOf" srcId="{AA597FF8-1A02-4A4C-8CFB-950B2A533E74}" destId="{BFB330A2-D054-483E-BCDC-D0F40A4C5E38}" srcOrd="0" destOrd="0" presId="urn:microsoft.com/office/officeart/2005/8/layout/radial1"/>
    <dgm:cxn modelId="{B8964D35-D20C-41DC-AF14-CBA5D14C2FAD}" srcId="{94E0634E-E238-4803-95AE-BE6F8FA1291E}" destId="{D8FA93E0-151D-464F-84A9-DCF67C3B2790}" srcOrd="6" destOrd="0" parTransId="{EE193D59-143B-4C1F-BF46-D254C40E0EBF}" sibTransId="{FA9AFD03-C782-47C8-8EB2-18619D43646D}"/>
    <dgm:cxn modelId="{970B5BB8-9918-4B1F-B627-75AFA0D6ACFF}" type="presOf" srcId="{6060D812-DFEA-44A6-BF56-FCE4D7D538D9}" destId="{F1E96A08-FC4D-4FCB-B8C8-FB6A8EF1143D}" srcOrd="1" destOrd="0" presId="urn:microsoft.com/office/officeart/2005/8/layout/radial1"/>
    <dgm:cxn modelId="{8BB0DCE6-CDB0-49A9-B3DD-47A53534982E}" srcId="{AA597FF8-1A02-4A4C-8CFB-950B2A533E74}" destId="{94E0634E-E238-4803-95AE-BE6F8FA1291E}" srcOrd="0" destOrd="0" parTransId="{D8FD199E-FC5C-4CE6-9017-0703E0AF225F}" sibTransId="{B87CAECF-6FD7-479F-AF5F-FBCB638DD902}"/>
    <dgm:cxn modelId="{F9FA2190-6CAC-4AC9-B3F4-2CD95152906E}" type="presOf" srcId="{3E703EAF-CCBD-43A1-8EB2-D5814D7D1699}" destId="{6D111E59-4285-473C-9930-F0361F0FDF4A}" srcOrd="0" destOrd="0" presId="urn:microsoft.com/office/officeart/2005/8/layout/radial1"/>
    <dgm:cxn modelId="{1DECE97A-DAFD-4AD2-B12B-65E38AC9CEB0}" type="presOf" srcId="{AE596EAE-22DE-4779-9D73-7A2F67825A51}" destId="{D83C17E7-BB85-4787-A599-D2439BC4975F}" srcOrd="1" destOrd="0" presId="urn:microsoft.com/office/officeart/2005/8/layout/radial1"/>
    <dgm:cxn modelId="{3EDA5C15-C60C-47FE-BE75-78980804A3A4}" type="presOf" srcId="{1D5EF05A-2F93-43E0-A77D-0FF480F7391C}" destId="{BE58C586-CD26-49C0-945C-EE30029859FC}" srcOrd="0" destOrd="0" presId="urn:microsoft.com/office/officeart/2005/8/layout/radial1"/>
    <dgm:cxn modelId="{E0820850-8272-40E5-9180-E56AB4E830DB}" type="presOf" srcId="{5857B69F-458B-4CA3-959C-A8D61BA1E6D4}" destId="{E216AC35-3B0C-47B6-AC52-D2050F9F9F66}" srcOrd="0" destOrd="0" presId="urn:microsoft.com/office/officeart/2005/8/layout/radial1"/>
    <dgm:cxn modelId="{4171A180-7C8A-4EDB-9EDB-2D5CAD78B534}" type="presOf" srcId="{F4745C24-291D-4035-9308-D1216E0C1DBB}" destId="{C709CB8E-F9D8-4FB0-9214-D620BB14695B}" srcOrd="0" destOrd="0" presId="urn:microsoft.com/office/officeart/2005/8/layout/radial1"/>
    <dgm:cxn modelId="{6B1FA398-69B1-41CD-B3D7-8D26E1E6FDAA}" srcId="{94E0634E-E238-4803-95AE-BE6F8FA1291E}" destId="{479B705D-18AD-4A5D-A179-D4C45604C31A}" srcOrd="3" destOrd="0" parTransId="{6060D812-DFEA-44A6-BF56-FCE4D7D538D9}" sibTransId="{1E24B75B-5DF9-44A1-99C3-D60248AEC5B2}"/>
    <dgm:cxn modelId="{B75EF014-7DCD-4EE0-B46A-9C4C76272D79}" type="presOf" srcId="{AE596EAE-22DE-4779-9D73-7A2F67825A51}" destId="{ECBF6EEF-80D3-4C2D-B63A-110A442259F6}" srcOrd="0" destOrd="0" presId="urn:microsoft.com/office/officeart/2005/8/layout/radial1"/>
    <dgm:cxn modelId="{8B2A956F-9FAD-4D76-BAED-861BCA451E2A}" type="presOf" srcId="{479B705D-18AD-4A5D-A179-D4C45604C31A}" destId="{ADB0DDEC-10B8-4E74-8D77-049BCEBE3AAC}" srcOrd="0" destOrd="0" presId="urn:microsoft.com/office/officeart/2005/8/layout/radial1"/>
    <dgm:cxn modelId="{2CF914D4-D41B-44CD-912D-55656128CBF2}" type="presOf" srcId="{EE193D59-143B-4C1F-BF46-D254C40E0EBF}" destId="{C6CB6F2A-74A3-4E58-B644-1DF1C5E4C619}" srcOrd="1" destOrd="0" presId="urn:microsoft.com/office/officeart/2005/8/layout/radial1"/>
    <dgm:cxn modelId="{AAD46F6E-0ECE-412D-8EA1-4CD21CD8C268}" type="presOf" srcId="{CF66DC66-1198-4D0A-8806-351F22C0CB8C}" destId="{CD452DEC-F442-40BB-96AF-86F7CAA0725F}" srcOrd="0" destOrd="0" presId="urn:microsoft.com/office/officeart/2005/8/layout/radial1"/>
    <dgm:cxn modelId="{CCED8B2E-EFEB-4BF2-B837-57945F0AB38B}" srcId="{94E0634E-E238-4803-95AE-BE6F8FA1291E}" destId="{3E703EAF-CCBD-43A1-8EB2-D5814D7D1699}" srcOrd="2" destOrd="0" parTransId="{CF66DC66-1198-4D0A-8806-351F22C0CB8C}" sibTransId="{AF083197-FAE5-4162-8AF5-2E44A9A9F26D}"/>
    <dgm:cxn modelId="{80C7A265-9386-4707-BE59-25E94049C91B}" type="presOf" srcId="{BF28A63B-1A24-4263-B6AE-601EA245C15E}" destId="{4D664A6F-1F98-4B6F-B5F4-C83CF885E2BE}" srcOrd="1" destOrd="0" presId="urn:microsoft.com/office/officeart/2005/8/layout/radial1"/>
    <dgm:cxn modelId="{21F3D7A6-3024-4BFA-807E-0A841DAAF168}" type="presOf" srcId="{3958C134-73BE-485E-AAAA-6BD0B02A6C3C}" destId="{16B3DEA0-FCBF-4B78-91B2-F233FD7AC884}" srcOrd="0" destOrd="0" presId="urn:microsoft.com/office/officeart/2005/8/layout/radial1"/>
    <dgm:cxn modelId="{618D0896-2FBF-48CB-A39F-54062BE345B6}" type="presOf" srcId="{1D5EF05A-2F93-43E0-A77D-0FF480F7391C}" destId="{9A93E373-3BAE-4FAE-9F0E-DC04AC718820}" srcOrd="1" destOrd="0" presId="urn:microsoft.com/office/officeart/2005/8/layout/radial1"/>
    <dgm:cxn modelId="{0BBF6ACB-CA9A-43AB-9244-56F73A143283}" srcId="{94E0634E-E238-4803-95AE-BE6F8FA1291E}" destId="{BED589A1-7FFD-472E-997C-898D831FB243}" srcOrd="4" destOrd="0" parTransId="{BF28A63B-1A24-4263-B6AE-601EA245C15E}" sibTransId="{F24C6CD6-A836-4F2B-B346-3A6D01A625E4}"/>
    <dgm:cxn modelId="{EAA4AA1F-A97D-49C2-82AE-D479716DAD78}" srcId="{94E0634E-E238-4803-95AE-BE6F8FA1291E}" destId="{5857B69F-458B-4CA3-959C-A8D61BA1E6D4}" srcOrd="5" destOrd="0" parTransId="{AE596EAE-22DE-4779-9D73-7A2F67825A51}" sibTransId="{FE8959CC-17AA-413D-A952-B1DB3E980903}"/>
    <dgm:cxn modelId="{739AF295-3C8C-47B4-9469-BF141A0DFF7D}" srcId="{94E0634E-E238-4803-95AE-BE6F8FA1291E}" destId="{3958C134-73BE-485E-AAAA-6BD0B02A6C3C}" srcOrd="0" destOrd="0" parTransId="{BE00F79B-09C5-405C-B9D5-2C84C8A24617}" sibTransId="{2FC89A5E-6BCC-4E44-9A2E-7695E958B71C}"/>
    <dgm:cxn modelId="{47B6D6FD-0910-437C-A359-BCC455001870}" type="presOf" srcId="{94E0634E-E238-4803-95AE-BE6F8FA1291E}" destId="{6DF75DB8-495F-4531-894F-D7ECE30BB18A}" srcOrd="0" destOrd="0" presId="urn:microsoft.com/office/officeart/2005/8/layout/radial1"/>
    <dgm:cxn modelId="{238F4B46-2181-47C3-A59B-2EF258933BAC}" type="presOf" srcId="{EE193D59-143B-4C1F-BF46-D254C40E0EBF}" destId="{E37D0526-30AB-4959-A1A8-4E625049B1E2}" srcOrd="0" destOrd="0" presId="urn:microsoft.com/office/officeart/2005/8/layout/radial1"/>
    <dgm:cxn modelId="{7C0F22B8-4C24-4583-918F-A10EBD0C7484}" type="presOf" srcId="{BE00F79B-09C5-405C-B9D5-2C84C8A24617}" destId="{CE70F829-167C-40F2-840A-493C623D87F1}" srcOrd="0" destOrd="0" presId="urn:microsoft.com/office/officeart/2005/8/layout/radial1"/>
    <dgm:cxn modelId="{212609DB-4654-4670-A265-630C48092592}" type="presOf" srcId="{BE00F79B-09C5-405C-B9D5-2C84C8A24617}" destId="{0419079C-E5B1-4F39-986C-932F8B9C485F}" srcOrd="1" destOrd="0" presId="urn:microsoft.com/office/officeart/2005/8/layout/radial1"/>
    <dgm:cxn modelId="{E8FCDA3A-487C-41F0-98DB-B2FD86F2CFEE}" type="presOf" srcId="{CF66DC66-1198-4D0A-8806-351F22C0CB8C}" destId="{8004A6BE-43E4-4DAE-B05B-7BFECEE50B49}" srcOrd="1" destOrd="0" presId="urn:microsoft.com/office/officeart/2005/8/layout/radial1"/>
    <dgm:cxn modelId="{9569F433-0033-4DCD-A987-3FA9A5D44CDB}" type="presParOf" srcId="{BFB330A2-D054-483E-BCDC-D0F40A4C5E38}" destId="{6DF75DB8-495F-4531-894F-D7ECE30BB18A}" srcOrd="0" destOrd="0" presId="urn:microsoft.com/office/officeart/2005/8/layout/radial1"/>
    <dgm:cxn modelId="{2CC199C2-BDF1-4319-816D-9DBED3FC541D}" type="presParOf" srcId="{BFB330A2-D054-483E-BCDC-D0F40A4C5E38}" destId="{CE70F829-167C-40F2-840A-493C623D87F1}" srcOrd="1" destOrd="0" presId="urn:microsoft.com/office/officeart/2005/8/layout/radial1"/>
    <dgm:cxn modelId="{A7888792-E16C-433A-AF69-AD293F305F6F}" type="presParOf" srcId="{CE70F829-167C-40F2-840A-493C623D87F1}" destId="{0419079C-E5B1-4F39-986C-932F8B9C485F}" srcOrd="0" destOrd="0" presId="urn:microsoft.com/office/officeart/2005/8/layout/radial1"/>
    <dgm:cxn modelId="{53D6E291-CEB5-488E-A014-7CDD37DB5467}" type="presParOf" srcId="{BFB330A2-D054-483E-BCDC-D0F40A4C5E38}" destId="{16B3DEA0-FCBF-4B78-91B2-F233FD7AC884}" srcOrd="2" destOrd="0" presId="urn:microsoft.com/office/officeart/2005/8/layout/radial1"/>
    <dgm:cxn modelId="{7294D96D-781B-4BE8-B724-A4D7465267F6}" type="presParOf" srcId="{BFB330A2-D054-483E-BCDC-D0F40A4C5E38}" destId="{BE58C586-CD26-49C0-945C-EE30029859FC}" srcOrd="3" destOrd="0" presId="urn:microsoft.com/office/officeart/2005/8/layout/radial1"/>
    <dgm:cxn modelId="{5EDA3D0B-9057-4E5B-96BB-26F1F013A25A}" type="presParOf" srcId="{BE58C586-CD26-49C0-945C-EE30029859FC}" destId="{9A93E373-3BAE-4FAE-9F0E-DC04AC718820}" srcOrd="0" destOrd="0" presId="urn:microsoft.com/office/officeart/2005/8/layout/radial1"/>
    <dgm:cxn modelId="{84678B5E-F159-41AA-B8CD-3195A071781B}" type="presParOf" srcId="{BFB330A2-D054-483E-BCDC-D0F40A4C5E38}" destId="{C709CB8E-F9D8-4FB0-9214-D620BB14695B}" srcOrd="4" destOrd="0" presId="urn:microsoft.com/office/officeart/2005/8/layout/radial1"/>
    <dgm:cxn modelId="{58794337-2B57-4550-A80C-E71E1FF66EB3}" type="presParOf" srcId="{BFB330A2-D054-483E-BCDC-D0F40A4C5E38}" destId="{CD452DEC-F442-40BB-96AF-86F7CAA0725F}" srcOrd="5" destOrd="0" presId="urn:microsoft.com/office/officeart/2005/8/layout/radial1"/>
    <dgm:cxn modelId="{7F7D0275-D6A4-4E2D-82EB-419352E3312C}" type="presParOf" srcId="{CD452DEC-F442-40BB-96AF-86F7CAA0725F}" destId="{8004A6BE-43E4-4DAE-B05B-7BFECEE50B49}" srcOrd="0" destOrd="0" presId="urn:microsoft.com/office/officeart/2005/8/layout/radial1"/>
    <dgm:cxn modelId="{69BF721F-C0F0-4BD6-8BB9-76734E417416}" type="presParOf" srcId="{BFB330A2-D054-483E-BCDC-D0F40A4C5E38}" destId="{6D111E59-4285-473C-9930-F0361F0FDF4A}" srcOrd="6" destOrd="0" presId="urn:microsoft.com/office/officeart/2005/8/layout/radial1"/>
    <dgm:cxn modelId="{0AA9E817-1C49-4F42-9598-B9424CC7396E}" type="presParOf" srcId="{BFB330A2-D054-483E-BCDC-D0F40A4C5E38}" destId="{8203199D-BA63-4CC1-BAE9-FCCF4B6EB3CE}" srcOrd="7" destOrd="0" presId="urn:microsoft.com/office/officeart/2005/8/layout/radial1"/>
    <dgm:cxn modelId="{95AC2EAE-E0A5-44B4-A23B-FE78C9EED17C}" type="presParOf" srcId="{8203199D-BA63-4CC1-BAE9-FCCF4B6EB3CE}" destId="{F1E96A08-FC4D-4FCB-B8C8-FB6A8EF1143D}" srcOrd="0" destOrd="0" presId="urn:microsoft.com/office/officeart/2005/8/layout/radial1"/>
    <dgm:cxn modelId="{1BC0492E-F1F6-4F65-A5AD-474C6BBB2846}" type="presParOf" srcId="{BFB330A2-D054-483E-BCDC-D0F40A4C5E38}" destId="{ADB0DDEC-10B8-4E74-8D77-049BCEBE3AAC}" srcOrd="8" destOrd="0" presId="urn:microsoft.com/office/officeart/2005/8/layout/radial1"/>
    <dgm:cxn modelId="{4E133309-B3D9-4222-B2DA-0F6170D50923}" type="presParOf" srcId="{BFB330A2-D054-483E-BCDC-D0F40A4C5E38}" destId="{0D5BAE1F-C7DC-434F-BED6-9096FC641A7E}" srcOrd="9" destOrd="0" presId="urn:microsoft.com/office/officeart/2005/8/layout/radial1"/>
    <dgm:cxn modelId="{0C0F41B2-E90B-495B-BA23-CF97D2268ECB}" type="presParOf" srcId="{0D5BAE1F-C7DC-434F-BED6-9096FC641A7E}" destId="{4D664A6F-1F98-4B6F-B5F4-C83CF885E2BE}" srcOrd="0" destOrd="0" presId="urn:microsoft.com/office/officeart/2005/8/layout/radial1"/>
    <dgm:cxn modelId="{BB9CE7D5-5501-4C27-85C6-A93FFEAC76B8}" type="presParOf" srcId="{BFB330A2-D054-483E-BCDC-D0F40A4C5E38}" destId="{3CC2D22E-BC62-4C12-9685-CF9F7A92DFDF}" srcOrd="10" destOrd="0" presId="urn:microsoft.com/office/officeart/2005/8/layout/radial1"/>
    <dgm:cxn modelId="{A1CB0632-5A2C-4DED-9D45-0DF7D1316740}" type="presParOf" srcId="{BFB330A2-D054-483E-BCDC-D0F40A4C5E38}" destId="{ECBF6EEF-80D3-4C2D-B63A-110A442259F6}" srcOrd="11" destOrd="0" presId="urn:microsoft.com/office/officeart/2005/8/layout/radial1"/>
    <dgm:cxn modelId="{F12FEF18-CAA5-4586-953D-DD6962F82B96}" type="presParOf" srcId="{ECBF6EEF-80D3-4C2D-B63A-110A442259F6}" destId="{D83C17E7-BB85-4787-A599-D2439BC4975F}" srcOrd="0" destOrd="0" presId="urn:microsoft.com/office/officeart/2005/8/layout/radial1"/>
    <dgm:cxn modelId="{EED18081-27CA-43B6-944B-C32471DE3E9D}" type="presParOf" srcId="{BFB330A2-D054-483E-BCDC-D0F40A4C5E38}" destId="{E216AC35-3B0C-47B6-AC52-D2050F9F9F66}" srcOrd="12" destOrd="0" presId="urn:microsoft.com/office/officeart/2005/8/layout/radial1"/>
    <dgm:cxn modelId="{C5BAF4D4-8F4C-4B25-B1CF-01447683A1C8}" type="presParOf" srcId="{BFB330A2-D054-483E-BCDC-D0F40A4C5E38}" destId="{E37D0526-30AB-4959-A1A8-4E625049B1E2}" srcOrd="13" destOrd="0" presId="urn:microsoft.com/office/officeart/2005/8/layout/radial1"/>
    <dgm:cxn modelId="{10260503-FFE8-4AB6-8049-4C07DC13FC3B}" type="presParOf" srcId="{E37D0526-30AB-4959-A1A8-4E625049B1E2}" destId="{C6CB6F2A-74A3-4E58-B644-1DF1C5E4C619}" srcOrd="0" destOrd="0" presId="urn:microsoft.com/office/officeart/2005/8/layout/radial1"/>
    <dgm:cxn modelId="{FE11C13C-48C2-4E59-889A-79445534AD99}" type="presParOf" srcId="{BFB330A2-D054-483E-BCDC-D0F40A4C5E38}" destId="{F9BA4BFB-47A5-4273-9F3A-EC37C5DB99C1}" srcOrd="14" destOrd="0" presId="urn:microsoft.com/office/officeart/2005/8/layout/radial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Диагностическое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Корррекционно-развивающее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99737" custRadScaleInc="5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5939" custRadScaleInc="28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37836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46979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29129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4937" custRadScaleInc="17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C3DCF-6AA0-4968-874A-611027464351}" type="presOf" srcId="{DE642F55-AE13-441F-9705-34D84EFA8425}" destId="{9E43098B-64B4-4A64-A90D-C5C75CBA67E5}" srcOrd="0" destOrd="0" presId="urn:microsoft.com/office/officeart/2005/8/layout/radial5"/>
    <dgm:cxn modelId="{9BB7DD1D-A861-41F8-AB61-17C40DFF0775}" type="presOf" srcId="{E1493C56-4B84-43E2-98A3-E82790F7CBB0}" destId="{952C5D81-629C-40FF-A2AC-D4CBAA8BC6CA}" srcOrd="0" destOrd="0" presId="urn:microsoft.com/office/officeart/2005/8/layout/radial5"/>
    <dgm:cxn modelId="{2E3A4545-0CBB-415F-A9D3-FA9AA1901319}" type="presOf" srcId="{DA767E94-4964-4E20-BA30-B8459235091E}" destId="{24A1AEA8-C1EE-4C29-A7BE-541CEB46A310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075226F3-C6A0-43E5-9A41-FF73EF25329B}" type="presOf" srcId="{4580FF11-55FA-43CD-8BE3-2FD9DBEDE305}" destId="{AE492914-9C9E-46C5-8A6B-0D4AFB0FDD18}" srcOrd="1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E8681CB1-7342-4243-A498-A0FE08BA8C68}" type="presOf" srcId="{AEAE79FA-17A4-4922-8C60-0BA7CB1E5468}" destId="{8D4EFC57-ABB5-4164-BDA8-DBB3217806EB}" srcOrd="0" destOrd="0" presId="urn:microsoft.com/office/officeart/2005/8/layout/radial5"/>
    <dgm:cxn modelId="{B0C6A857-BA95-4DC4-866B-55F3F05FE98D}" type="presOf" srcId="{A8BB447E-5C02-49D2-9C12-BD6B669E43FA}" destId="{3E24692A-E550-4664-A970-1C81578836BA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EB8C0492-7D26-4FBE-93E2-6C9B527CA1BB}" type="presOf" srcId="{079E8DAC-B52D-40C0-9BFF-018344928366}" destId="{25732790-97E3-4AE6-8702-21E9159435D8}" srcOrd="0" destOrd="0" presId="urn:microsoft.com/office/officeart/2005/8/layout/radial5"/>
    <dgm:cxn modelId="{407A5C7F-14D2-4692-BF79-CCD4C076BEDB}" type="presOf" srcId="{9D420525-6B0B-4736-857F-C3B67FE70A3C}" destId="{E6541471-A779-4DBB-942C-57B1AA6C80B4}" srcOrd="0" destOrd="0" presId="urn:microsoft.com/office/officeart/2005/8/layout/radial5"/>
    <dgm:cxn modelId="{08147C7A-FD2C-4658-A999-3DE24475BE01}" type="presOf" srcId="{4580FF11-55FA-43CD-8BE3-2FD9DBEDE305}" destId="{5AAFE676-F576-400B-9005-949A2BF050B5}" srcOrd="0" destOrd="0" presId="urn:microsoft.com/office/officeart/2005/8/layout/radial5"/>
    <dgm:cxn modelId="{2EED69A5-0EA9-46F3-8B20-6195F93BA405}" type="presOf" srcId="{8182D264-8F4A-456E-8FA0-F64E5A3966F1}" destId="{0EB6FA48-990E-4D6F-AC7B-89B6A3C63CC2}" srcOrd="0" destOrd="0" presId="urn:microsoft.com/office/officeart/2005/8/layout/radial5"/>
    <dgm:cxn modelId="{385F264F-6006-44E9-8A13-D1C1FF578049}" type="presOf" srcId="{60CD9C48-C9C2-407A-8921-999271860172}" destId="{07F20655-8240-4376-A95B-3E3C0A8461A1}" srcOrd="0" destOrd="0" presId="urn:microsoft.com/office/officeart/2005/8/layout/radial5"/>
    <dgm:cxn modelId="{ED5381D0-C438-498C-9EB5-CC2A677A6382}" type="presOf" srcId="{9B44E191-95DD-47D7-A194-4A5FA634FC63}" destId="{49477CF2-A93E-4CA2-90DF-40DF2EFC7963}" srcOrd="0" destOrd="0" presId="urn:microsoft.com/office/officeart/2005/8/layout/radial5"/>
    <dgm:cxn modelId="{FF6111E6-F39D-4512-B290-4A85D939435A}" type="presOf" srcId="{F212E7B5-0096-46C3-88EB-AEC79BB9A40F}" destId="{A755226D-9F0C-4FB6-B11A-62EF7EE33CEF}" srcOrd="1" destOrd="0" presId="urn:microsoft.com/office/officeart/2005/8/layout/radial5"/>
    <dgm:cxn modelId="{9C1CFF2D-6382-4561-823E-8310833904D0}" type="presOf" srcId="{99920606-68AC-48C7-94F8-843741EB2D8B}" destId="{1C8ABA59-8B13-4DAF-A287-50D0A5124060}" srcOrd="0" destOrd="0" presId="urn:microsoft.com/office/officeart/2005/8/layout/radial5"/>
    <dgm:cxn modelId="{B83B5226-E470-48EA-9AE0-865E797E1983}" type="presOf" srcId="{F212E7B5-0096-46C3-88EB-AEC79BB9A40F}" destId="{075DF33E-8ED3-433F-AE23-7DA4D992D1ED}" srcOrd="0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2EC12EC6-F273-43C9-9A18-86CC2D9A08C5}" type="presOf" srcId="{A8BB447E-5C02-49D2-9C12-BD6B669E43FA}" destId="{79630F6F-660C-4BB3-8BF2-F9A44BFD3B45}" srcOrd="1" destOrd="0" presId="urn:microsoft.com/office/officeart/2005/8/layout/radial5"/>
    <dgm:cxn modelId="{109E899C-C297-4148-95B7-2C6847BCDB6E}" type="presOf" srcId="{6EFBA898-D1EC-49E6-A320-17A58335D2B8}" destId="{14763865-0C3F-4109-86FC-C111EE6C50E8}" srcOrd="0" destOrd="0" presId="urn:microsoft.com/office/officeart/2005/8/layout/radial5"/>
    <dgm:cxn modelId="{ACFD6B4C-BB73-4E1B-A043-F3E4CD31036B}" type="presOf" srcId="{99920606-68AC-48C7-94F8-843741EB2D8B}" destId="{FF380724-9753-405A-BA1E-98A9E3067C47}" srcOrd="1" destOrd="0" presId="urn:microsoft.com/office/officeart/2005/8/layout/radial5"/>
    <dgm:cxn modelId="{91A290DF-37E0-4B5F-9E54-E345237ED3F8}" type="presOf" srcId="{43B303C5-DB9D-4037-B4D3-9EC33B522DF9}" destId="{AD4712EE-4EA0-495D-AB71-6715BEEBFEF1}" srcOrd="0" destOrd="0" presId="urn:microsoft.com/office/officeart/2005/8/layout/radial5"/>
    <dgm:cxn modelId="{CB2BBBD3-0168-402D-A99D-464E874674F6}" type="presOf" srcId="{9B44E191-95DD-47D7-A194-4A5FA634FC63}" destId="{14AA4067-72BC-4A4A-A694-D9876D6B4455}" srcOrd="1" destOrd="0" presId="urn:microsoft.com/office/officeart/2005/8/layout/radial5"/>
    <dgm:cxn modelId="{D63E795F-9DDA-46BB-8BE6-D810B86646AF}" type="presOf" srcId="{E1493C56-4B84-43E2-98A3-E82790F7CBB0}" destId="{E7154B1D-8A13-4884-B213-D16AC0328009}" srcOrd="1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4E90717D-344D-47E7-9B0D-A568D03C64A7}" type="presOf" srcId="{DE642F55-AE13-441F-9705-34D84EFA8425}" destId="{16A2E91B-BDFC-43A3-B9BC-BFC10C31CB67}" srcOrd="1" destOrd="0" presId="urn:microsoft.com/office/officeart/2005/8/layout/radial5"/>
    <dgm:cxn modelId="{309F9577-ECD3-4EFE-9AE3-0DA195F6AAF5}" type="presOf" srcId="{90433B0B-82C7-476A-ABB2-02FF96239E76}" destId="{12229B8E-30E2-489A-9C2B-A3E6B4A85FE0}" srcOrd="0" destOrd="0" presId="urn:microsoft.com/office/officeart/2005/8/layout/radial5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ADAAF8EF-0939-4F3A-84F4-DBB5905098BA}" type="presParOf" srcId="{E6541471-A779-4DBB-942C-57B1AA6C80B4}" destId="{0EB6FA48-990E-4D6F-AC7B-89B6A3C63CC2}" srcOrd="0" destOrd="0" presId="urn:microsoft.com/office/officeart/2005/8/layout/radial5"/>
    <dgm:cxn modelId="{FB65A42D-CA86-49C7-8075-D8439FAA8055}" type="presParOf" srcId="{E6541471-A779-4DBB-942C-57B1AA6C80B4}" destId="{075DF33E-8ED3-433F-AE23-7DA4D992D1ED}" srcOrd="1" destOrd="0" presId="urn:microsoft.com/office/officeart/2005/8/layout/radial5"/>
    <dgm:cxn modelId="{F01A1603-5D6A-40D2-A727-EC4FC467D935}" type="presParOf" srcId="{075DF33E-8ED3-433F-AE23-7DA4D992D1ED}" destId="{A755226D-9F0C-4FB6-B11A-62EF7EE33CEF}" srcOrd="0" destOrd="0" presId="urn:microsoft.com/office/officeart/2005/8/layout/radial5"/>
    <dgm:cxn modelId="{C73FAAB3-4EC7-4712-8CCE-BD7F134C0C21}" type="presParOf" srcId="{E6541471-A779-4DBB-942C-57B1AA6C80B4}" destId="{25732790-97E3-4AE6-8702-21E9159435D8}" srcOrd="2" destOrd="0" presId="urn:microsoft.com/office/officeart/2005/8/layout/radial5"/>
    <dgm:cxn modelId="{21BBD2FB-3983-4C7F-9689-FAA14C877DFE}" type="presParOf" srcId="{E6541471-A779-4DBB-942C-57B1AA6C80B4}" destId="{49477CF2-A93E-4CA2-90DF-40DF2EFC7963}" srcOrd="3" destOrd="0" presId="urn:microsoft.com/office/officeart/2005/8/layout/radial5"/>
    <dgm:cxn modelId="{9A5F560A-C15F-48D5-AE29-C64913A6BD7A}" type="presParOf" srcId="{49477CF2-A93E-4CA2-90DF-40DF2EFC7963}" destId="{14AA4067-72BC-4A4A-A694-D9876D6B4455}" srcOrd="0" destOrd="0" presId="urn:microsoft.com/office/officeart/2005/8/layout/radial5"/>
    <dgm:cxn modelId="{3B013350-910F-49EF-9A3B-6EF0C6F58227}" type="presParOf" srcId="{E6541471-A779-4DBB-942C-57B1AA6C80B4}" destId="{AD4712EE-4EA0-495D-AB71-6715BEEBFEF1}" srcOrd="4" destOrd="0" presId="urn:microsoft.com/office/officeart/2005/8/layout/radial5"/>
    <dgm:cxn modelId="{8A58AE3B-B5E1-4644-A051-AFCAB9DD7436}" type="presParOf" srcId="{E6541471-A779-4DBB-942C-57B1AA6C80B4}" destId="{3E24692A-E550-4664-A970-1C81578836BA}" srcOrd="5" destOrd="0" presId="urn:microsoft.com/office/officeart/2005/8/layout/radial5"/>
    <dgm:cxn modelId="{9CA770E7-74FA-4265-A6DB-E3F3E66D768A}" type="presParOf" srcId="{3E24692A-E550-4664-A970-1C81578836BA}" destId="{79630F6F-660C-4BB3-8BF2-F9A44BFD3B45}" srcOrd="0" destOrd="0" presId="urn:microsoft.com/office/officeart/2005/8/layout/radial5"/>
    <dgm:cxn modelId="{7C98299C-DC26-4070-B898-5AAF7877CB9E}" type="presParOf" srcId="{E6541471-A779-4DBB-942C-57B1AA6C80B4}" destId="{14763865-0C3F-4109-86FC-C111EE6C50E8}" srcOrd="6" destOrd="0" presId="urn:microsoft.com/office/officeart/2005/8/layout/radial5"/>
    <dgm:cxn modelId="{5B2F1223-2152-4E01-8AF3-A439661173FF}" type="presParOf" srcId="{E6541471-A779-4DBB-942C-57B1AA6C80B4}" destId="{5AAFE676-F576-400B-9005-949A2BF050B5}" srcOrd="7" destOrd="0" presId="urn:microsoft.com/office/officeart/2005/8/layout/radial5"/>
    <dgm:cxn modelId="{535EC5D8-E234-42DB-9339-EA4423469A6B}" type="presParOf" srcId="{5AAFE676-F576-400B-9005-949A2BF050B5}" destId="{AE492914-9C9E-46C5-8A6B-0D4AFB0FDD18}" srcOrd="0" destOrd="0" presId="urn:microsoft.com/office/officeart/2005/8/layout/radial5"/>
    <dgm:cxn modelId="{626FC531-F61D-458A-95E6-43673032BCCE}" type="presParOf" srcId="{E6541471-A779-4DBB-942C-57B1AA6C80B4}" destId="{24A1AEA8-C1EE-4C29-A7BE-541CEB46A310}" srcOrd="8" destOrd="0" presId="urn:microsoft.com/office/officeart/2005/8/layout/radial5"/>
    <dgm:cxn modelId="{E8E2F6ED-49CE-4DC9-9357-F11FF633B7E0}" type="presParOf" srcId="{E6541471-A779-4DBB-942C-57B1AA6C80B4}" destId="{9E43098B-64B4-4A64-A90D-C5C75CBA67E5}" srcOrd="9" destOrd="0" presId="urn:microsoft.com/office/officeart/2005/8/layout/radial5"/>
    <dgm:cxn modelId="{E772D474-B155-4AA9-9566-DF47B5725094}" type="presParOf" srcId="{9E43098B-64B4-4A64-A90D-C5C75CBA67E5}" destId="{16A2E91B-BDFC-43A3-B9BC-BFC10C31CB67}" srcOrd="0" destOrd="0" presId="urn:microsoft.com/office/officeart/2005/8/layout/radial5"/>
    <dgm:cxn modelId="{1B240B5B-D345-41B7-9D03-01B916DC6674}" type="presParOf" srcId="{E6541471-A779-4DBB-942C-57B1AA6C80B4}" destId="{8D4EFC57-ABB5-4164-BDA8-DBB3217806EB}" srcOrd="10" destOrd="0" presId="urn:microsoft.com/office/officeart/2005/8/layout/radial5"/>
    <dgm:cxn modelId="{2F7E71D0-FF37-45E2-A1C7-9CD16F5EDBB4}" type="presParOf" srcId="{E6541471-A779-4DBB-942C-57B1AA6C80B4}" destId="{1C8ABA59-8B13-4DAF-A287-50D0A5124060}" srcOrd="11" destOrd="0" presId="urn:microsoft.com/office/officeart/2005/8/layout/radial5"/>
    <dgm:cxn modelId="{ECBA6CD4-457E-49B4-BF1D-F70074662B43}" type="presParOf" srcId="{1C8ABA59-8B13-4DAF-A287-50D0A5124060}" destId="{FF380724-9753-405A-BA1E-98A9E3067C47}" srcOrd="0" destOrd="0" presId="urn:microsoft.com/office/officeart/2005/8/layout/radial5"/>
    <dgm:cxn modelId="{DD8E805B-0113-4806-9C2C-F2FD9F0EB765}" type="presParOf" srcId="{E6541471-A779-4DBB-942C-57B1AA6C80B4}" destId="{12229B8E-30E2-489A-9C2B-A3E6B4A85FE0}" srcOrd="12" destOrd="0" presId="urn:microsoft.com/office/officeart/2005/8/layout/radial5"/>
    <dgm:cxn modelId="{0E202254-A508-406E-B654-D6B1377F85DE}" type="presParOf" srcId="{E6541471-A779-4DBB-942C-57B1AA6C80B4}" destId="{952C5D81-629C-40FF-A2AC-D4CBAA8BC6CA}" srcOrd="13" destOrd="0" presId="urn:microsoft.com/office/officeart/2005/8/layout/radial5"/>
    <dgm:cxn modelId="{3A670CD7-AF5E-48E5-A9A1-4DBE27E299DA}" type="presParOf" srcId="{952C5D81-629C-40FF-A2AC-D4CBAA8BC6CA}" destId="{E7154B1D-8A13-4884-B213-D16AC0328009}" srcOrd="0" destOrd="0" presId="urn:microsoft.com/office/officeart/2005/8/layout/radial5"/>
    <dgm:cxn modelId="{C7775C6B-B0EB-48AE-B603-D98EFFD24524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0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Д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104227" custRadScaleInc="2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0707" custRadScaleInc="35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73443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64036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51896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5118" custRadScaleInc="1579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B96140-48C7-4D3D-A3B5-D2315218018F}" type="presOf" srcId="{F212E7B5-0096-46C3-88EB-AEC79BB9A40F}" destId="{075DF33E-8ED3-433F-AE23-7DA4D992D1ED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58819955-2098-4281-9063-68B8FC2B2702}" type="presOf" srcId="{A8BB447E-5C02-49D2-9C12-BD6B669E43FA}" destId="{79630F6F-660C-4BB3-8BF2-F9A44BFD3B45}" srcOrd="1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AE394494-2A8C-49D9-AF29-42A317A3D79A}" type="presOf" srcId="{DA767E94-4964-4E20-BA30-B8459235091E}" destId="{24A1AEA8-C1EE-4C29-A7BE-541CEB46A310}" srcOrd="0" destOrd="0" presId="urn:microsoft.com/office/officeart/2005/8/layout/radial5"/>
    <dgm:cxn modelId="{4AB686B6-F2AF-4DD3-AF43-BFACD5C8197C}" type="presOf" srcId="{99920606-68AC-48C7-94F8-843741EB2D8B}" destId="{1C8ABA59-8B13-4DAF-A287-50D0A5124060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29FB07AE-5DDE-4A2B-B7A4-0E7B557A9804}" type="presOf" srcId="{AEAE79FA-17A4-4922-8C60-0BA7CB1E5468}" destId="{8D4EFC57-ABB5-4164-BDA8-DBB3217806EB}" srcOrd="0" destOrd="0" presId="urn:microsoft.com/office/officeart/2005/8/layout/radial5"/>
    <dgm:cxn modelId="{EB872758-B885-49A8-8F55-3FDAFF6695E6}" type="presOf" srcId="{43B303C5-DB9D-4037-B4D3-9EC33B522DF9}" destId="{AD4712EE-4EA0-495D-AB71-6715BEEBFEF1}" srcOrd="0" destOrd="0" presId="urn:microsoft.com/office/officeart/2005/8/layout/radial5"/>
    <dgm:cxn modelId="{AED88C88-087F-443F-92DC-C45EE69C52E5}" type="presOf" srcId="{4580FF11-55FA-43CD-8BE3-2FD9DBEDE305}" destId="{AE492914-9C9E-46C5-8A6B-0D4AFB0FDD18}" srcOrd="1" destOrd="0" presId="urn:microsoft.com/office/officeart/2005/8/layout/radial5"/>
    <dgm:cxn modelId="{28A45EAD-5FB1-4582-977A-8FF0A7084A01}" type="presOf" srcId="{9B44E191-95DD-47D7-A194-4A5FA634FC63}" destId="{14AA4067-72BC-4A4A-A694-D9876D6B4455}" srcOrd="1" destOrd="0" presId="urn:microsoft.com/office/officeart/2005/8/layout/radial5"/>
    <dgm:cxn modelId="{A48ACC16-E3BC-47C6-A451-2F8EF533BF6E}" type="presOf" srcId="{A8BB447E-5C02-49D2-9C12-BD6B669E43FA}" destId="{3E24692A-E550-4664-A970-1C81578836BA}" srcOrd="0" destOrd="0" presId="urn:microsoft.com/office/officeart/2005/8/layout/radial5"/>
    <dgm:cxn modelId="{7E797865-FB76-4A0A-9676-908522DA8373}" type="presOf" srcId="{9D420525-6B0B-4736-857F-C3B67FE70A3C}" destId="{E6541471-A779-4DBB-942C-57B1AA6C80B4}" srcOrd="0" destOrd="0" presId="urn:microsoft.com/office/officeart/2005/8/layout/radial5"/>
    <dgm:cxn modelId="{6A2CF498-096B-4E43-89C2-CDAAAAD77AD7}" type="presOf" srcId="{99920606-68AC-48C7-94F8-843741EB2D8B}" destId="{FF380724-9753-405A-BA1E-98A9E3067C47}" srcOrd="1" destOrd="0" presId="urn:microsoft.com/office/officeart/2005/8/layout/radial5"/>
    <dgm:cxn modelId="{72E8C75D-BB98-4B09-AEFA-48CE02AA8F5B}" type="presOf" srcId="{DE642F55-AE13-441F-9705-34D84EFA8425}" destId="{9E43098B-64B4-4A64-A90D-C5C75CBA67E5}" srcOrd="0" destOrd="0" presId="urn:microsoft.com/office/officeart/2005/8/layout/radial5"/>
    <dgm:cxn modelId="{9C0C14AA-5ADF-429B-8988-80CE2FCB1DF6}" type="presOf" srcId="{6EFBA898-D1EC-49E6-A320-17A58335D2B8}" destId="{14763865-0C3F-4109-86FC-C111EE6C50E8}" srcOrd="0" destOrd="0" presId="urn:microsoft.com/office/officeart/2005/8/layout/radial5"/>
    <dgm:cxn modelId="{BC826CB7-AC99-4CA9-937E-7A872ACA6FCB}" type="presOf" srcId="{079E8DAC-B52D-40C0-9BFF-018344928366}" destId="{25732790-97E3-4AE6-8702-21E9159435D8}" srcOrd="0" destOrd="0" presId="urn:microsoft.com/office/officeart/2005/8/layout/radial5"/>
    <dgm:cxn modelId="{3FE670E8-0855-4EB7-964D-7579A29A5441}" type="presOf" srcId="{F212E7B5-0096-46C3-88EB-AEC79BB9A40F}" destId="{A755226D-9F0C-4FB6-B11A-62EF7EE33CEF}" srcOrd="1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446E5D77-78E2-4AF1-8E3E-2DD72FD5C769}" type="presOf" srcId="{60CD9C48-C9C2-407A-8921-999271860172}" destId="{07F20655-8240-4376-A95B-3E3C0A8461A1}" srcOrd="0" destOrd="0" presId="urn:microsoft.com/office/officeart/2005/8/layout/radial5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D91758F6-49DA-4610-BB4A-5775ACDC1918}" type="presOf" srcId="{E1493C56-4B84-43E2-98A3-E82790F7CBB0}" destId="{E7154B1D-8A13-4884-B213-D16AC0328009}" srcOrd="1" destOrd="0" presId="urn:microsoft.com/office/officeart/2005/8/layout/radial5"/>
    <dgm:cxn modelId="{44D3284B-DBE0-479C-A87F-264870265949}" type="presOf" srcId="{8182D264-8F4A-456E-8FA0-F64E5A3966F1}" destId="{0EB6FA48-990E-4D6F-AC7B-89B6A3C63CC2}" srcOrd="0" destOrd="0" presId="urn:microsoft.com/office/officeart/2005/8/layout/radial5"/>
    <dgm:cxn modelId="{4717AB29-3188-4E86-BFAD-887DB14BCD26}" type="presOf" srcId="{9B44E191-95DD-47D7-A194-4A5FA634FC63}" destId="{49477CF2-A93E-4CA2-90DF-40DF2EFC7963}" srcOrd="0" destOrd="0" presId="urn:microsoft.com/office/officeart/2005/8/layout/radial5"/>
    <dgm:cxn modelId="{0DA6B934-A85B-42E9-8667-EA2DA1AD5523}" type="presOf" srcId="{90433B0B-82C7-476A-ABB2-02FF96239E76}" destId="{12229B8E-30E2-489A-9C2B-A3E6B4A85FE0}" srcOrd="0" destOrd="0" presId="urn:microsoft.com/office/officeart/2005/8/layout/radial5"/>
    <dgm:cxn modelId="{0744C2AE-AC66-486B-9511-4DEDC88A96F1}" type="presOf" srcId="{DE642F55-AE13-441F-9705-34D84EFA8425}" destId="{16A2E91B-BDFC-43A3-B9BC-BFC10C31CB67}" srcOrd="1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DAD2CBF3-305A-43D5-B8F4-0D4C1FF9A612}" type="presOf" srcId="{4580FF11-55FA-43CD-8BE3-2FD9DBEDE305}" destId="{5AAFE676-F576-400B-9005-949A2BF050B5}" srcOrd="0" destOrd="0" presId="urn:microsoft.com/office/officeart/2005/8/layout/radial5"/>
    <dgm:cxn modelId="{174F99E5-3DBA-4D0F-AC66-33CE57B709BE}" type="presOf" srcId="{E1493C56-4B84-43E2-98A3-E82790F7CBB0}" destId="{952C5D81-629C-40FF-A2AC-D4CBAA8BC6CA}" srcOrd="0" destOrd="0" presId="urn:microsoft.com/office/officeart/2005/8/layout/radial5"/>
    <dgm:cxn modelId="{2F65AB3F-A8EF-43D9-A9D0-EBF214B5A03B}" type="presParOf" srcId="{E6541471-A779-4DBB-942C-57B1AA6C80B4}" destId="{0EB6FA48-990E-4D6F-AC7B-89B6A3C63CC2}" srcOrd="0" destOrd="0" presId="urn:microsoft.com/office/officeart/2005/8/layout/radial5"/>
    <dgm:cxn modelId="{A1F6293C-7EC7-4422-8BF2-55BC65D4054D}" type="presParOf" srcId="{E6541471-A779-4DBB-942C-57B1AA6C80B4}" destId="{075DF33E-8ED3-433F-AE23-7DA4D992D1ED}" srcOrd="1" destOrd="0" presId="urn:microsoft.com/office/officeart/2005/8/layout/radial5"/>
    <dgm:cxn modelId="{9BDCDC67-090B-4639-A742-2994707619AD}" type="presParOf" srcId="{075DF33E-8ED3-433F-AE23-7DA4D992D1ED}" destId="{A755226D-9F0C-4FB6-B11A-62EF7EE33CEF}" srcOrd="0" destOrd="0" presId="urn:microsoft.com/office/officeart/2005/8/layout/radial5"/>
    <dgm:cxn modelId="{A7E0A9C2-7FFC-4045-9082-92476B2752E5}" type="presParOf" srcId="{E6541471-A779-4DBB-942C-57B1AA6C80B4}" destId="{25732790-97E3-4AE6-8702-21E9159435D8}" srcOrd="2" destOrd="0" presId="urn:microsoft.com/office/officeart/2005/8/layout/radial5"/>
    <dgm:cxn modelId="{D76F9303-9D93-4B37-9AA9-25F747E3BD0A}" type="presParOf" srcId="{E6541471-A779-4DBB-942C-57B1AA6C80B4}" destId="{49477CF2-A93E-4CA2-90DF-40DF2EFC7963}" srcOrd="3" destOrd="0" presId="urn:microsoft.com/office/officeart/2005/8/layout/radial5"/>
    <dgm:cxn modelId="{D2448AE7-233E-48FA-8FA6-E19526E6CC0D}" type="presParOf" srcId="{49477CF2-A93E-4CA2-90DF-40DF2EFC7963}" destId="{14AA4067-72BC-4A4A-A694-D9876D6B4455}" srcOrd="0" destOrd="0" presId="urn:microsoft.com/office/officeart/2005/8/layout/radial5"/>
    <dgm:cxn modelId="{9375366A-6722-470D-A273-7F76A72B40BF}" type="presParOf" srcId="{E6541471-A779-4DBB-942C-57B1AA6C80B4}" destId="{AD4712EE-4EA0-495D-AB71-6715BEEBFEF1}" srcOrd="4" destOrd="0" presId="urn:microsoft.com/office/officeart/2005/8/layout/radial5"/>
    <dgm:cxn modelId="{CB889237-86DB-468C-B331-2594411B2E50}" type="presParOf" srcId="{E6541471-A779-4DBB-942C-57B1AA6C80B4}" destId="{3E24692A-E550-4664-A970-1C81578836BA}" srcOrd="5" destOrd="0" presId="urn:microsoft.com/office/officeart/2005/8/layout/radial5"/>
    <dgm:cxn modelId="{6F6F9CDE-104A-4D8F-B8A4-2DDFF19ABA17}" type="presParOf" srcId="{3E24692A-E550-4664-A970-1C81578836BA}" destId="{79630F6F-660C-4BB3-8BF2-F9A44BFD3B45}" srcOrd="0" destOrd="0" presId="urn:microsoft.com/office/officeart/2005/8/layout/radial5"/>
    <dgm:cxn modelId="{8C106409-E8E0-4A87-83B6-44DE36186806}" type="presParOf" srcId="{E6541471-A779-4DBB-942C-57B1AA6C80B4}" destId="{14763865-0C3F-4109-86FC-C111EE6C50E8}" srcOrd="6" destOrd="0" presId="urn:microsoft.com/office/officeart/2005/8/layout/radial5"/>
    <dgm:cxn modelId="{5808DB1B-7837-49E6-A87C-D4A22C4A2EED}" type="presParOf" srcId="{E6541471-A779-4DBB-942C-57B1AA6C80B4}" destId="{5AAFE676-F576-400B-9005-949A2BF050B5}" srcOrd="7" destOrd="0" presId="urn:microsoft.com/office/officeart/2005/8/layout/radial5"/>
    <dgm:cxn modelId="{C11FB195-58E1-44F5-B30A-2950CB0579F8}" type="presParOf" srcId="{5AAFE676-F576-400B-9005-949A2BF050B5}" destId="{AE492914-9C9E-46C5-8A6B-0D4AFB0FDD18}" srcOrd="0" destOrd="0" presId="urn:microsoft.com/office/officeart/2005/8/layout/radial5"/>
    <dgm:cxn modelId="{D3B54771-F828-4D4E-950F-8798CE9299BB}" type="presParOf" srcId="{E6541471-A779-4DBB-942C-57B1AA6C80B4}" destId="{24A1AEA8-C1EE-4C29-A7BE-541CEB46A310}" srcOrd="8" destOrd="0" presId="urn:microsoft.com/office/officeart/2005/8/layout/radial5"/>
    <dgm:cxn modelId="{8954A7F8-752E-4E57-8D60-A2156AED9905}" type="presParOf" srcId="{E6541471-A779-4DBB-942C-57B1AA6C80B4}" destId="{9E43098B-64B4-4A64-A90D-C5C75CBA67E5}" srcOrd="9" destOrd="0" presId="urn:microsoft.com/office/officeart/2005/8/layout/radial5"/>
    <dgm:cxn modelId="{307721EC-CCC0-47D4-BF21-A5F0F2CABCE2}" type="presParOf" srcId="{9E43098B-64B4-4A64-A90D-C5C75CBA67E5}" destId="{16A2E91B-BDFC-43A3-B9BC-BFC10C31CB67}" srcOrd="0" destOrd="0" presId="urn:microsoft.com/office/officeart/2005/8/layout/radial5"/>
    <dgm:cxn modelId="{B57134C9-03CD-4093-81D5-91A228090520}" type="presParOf" srcId="{E6541471-A779-4DBB-942C-57B1AA6C80B4}" destId="{8D4EFC57-ABB5-4164-BDA8-DBB3217806EB}" srcOrd="10" destOrd="0" presId="urn:microsoft.com/office/officeart/2005/8/layout/radial5"/>
    <dgm:cxn modelId="{A5FDBBD8-CB77-4B39-AB8D-4520A9D38BBD}" type="presParOf" srcId="{E6541471-A779-4DBB-942C-57B1AA6C80B4}" destId="{1C8ABA59-8B13-4DAF-A287-50D0A5124060}" srcOrd="11" destOrd="0" presId="urn:microsoft.com/office/officeart/2005/8/layout/radial5"/>
    <dgm:cxn modelId="{51AEB0CB-5806-41E1-B214-EA36AC46D0B4}" type="presParOf" srcId="{1C8ABA59-8B13-4DAF-A287-50D0A5124060}" destId="{FF380724-9753-405A-BA1E-98A9E3067C47}" srcOrd="0" destOrd="0" presId="urn:microsoft.com/office/officeart/2005/8/layout/radial5"/>
    <dgm:cxn modelId="{B66A281C-950C-4C52-BACA-33E102D8E142}" type="presParOf" srcId="{E6541471-A779-4DBB-942C-57B1AA6C80B4}" destId="{12229B8E-30E2-489A-9C2B-A3E6B4A85FE0}" srcOrd="12" destOrd="0" presId="urn:microsoft.com/office/officeart/2005/8/layout/radial5"/>
    <dgm:cxn modelId="{F7710074-6902-420B-97C2-36044B857EF5}" type="presParOf" srcId="{E6541471-A779-4DBB-942C-57B1AA6C80B4}" destId="{952C5D81-629C-40FF-A2AC-D4CBAA8BC6CA}" srcOrd="13" destOrd="0" presId="urn:microsoft.com/office/officeart/2005/8/layout/radial5"/>
    <dgm:cxn modelId="{9E8008CC-1FC9-47C6-8474-5C16AD479B03}" type="presParOf" srcId="{952C5D81-629C-40FF-A2AC-D4CBAA8BC6CA}" destId="{E7154B1D-8A13-4884-B213-D16AC0328009}" srcOrd="0" destOrd="0" presId="urn:microsoft.com/office/officeart/2005/8/layout/radial5"/>
    <dgm:cxn modelId="{8D5F2CEC-4248-44FE-940D-D6B11D5B1490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420525-6B0B-4736-857F-C3B67FE70A3C}" type="doc">
      <dgm:prSet loTypeId="urn:microsoft.com/office/officeart/2005/8/layout/radial5" loCatId="relationship" qsTypeId="urn:microsoft.com/office/officeart/2005/8/quickstyle/3d4" qsCatId="3D" csTypeId="urn:microsoft.com/office/officeart/2005/8/colors/colorful2" csCatId="colorful" phldr="1"/>
      <dgm:spPr/>
    </dgm:pt>
    <dgm:pt modelId="{8182D264-8F4A-456E-8FA0-F64E5A3966F1}">
      <dgm:prSet custT="1"/>
      <dgm:spPr>
        <a:solidFill>
          <a:srgbClr val="FFC0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Направления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работы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</a:p>
      </dgm:t>
    </dgm:pt>
    <dgm:pt modelId="{B8DF3FDB-E7CF-4CA4-AF7B-6665364D5E46}" type="par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879A89-39AE-4090-BA35-8F2A589C63DA}" type="sibTrans" cxnId="{7BA24EE6-628A-42BD-9F65-FBAF69C2D1B1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79E8DAC-B52D-40C0-9BFF-018344928366}">
      <dgm:prSet custT="1"/>
      <dgm:spPr>
        <a:solidFill>
          <a:srgbClr val="FFFF0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Диагностическое</a:t>
          </a:r>
        </a:p>
      </dgm:t>
    </dgm:pt>
    <dgm:pt modelId="{F212E7B5-0096-46C3-88EB-AEC79BB9A40F}" type="parTrans" cxnId="{C5C07918-B803-44AB-A511-6DFF23E50C0E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18C380-B144-49F9-B42F-BBC38E9DA174}" type="sibTrans" cxnId="{C5C07918-B803-44AB-A511-6DFF23E50C0E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3B303C5-DB9D-4037-B4D3-9EC33B522DF9}">
      <dgm:prSet custT="1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Корррекционно-развивающее</a:t>
          </a:r>
          <a:r>
            <a:rPr kumimoji="0" lang="ru-RU" sz="1400" b="1" i="0" u="none" strike="noStrike" cap="none" normalizeH="0" baseline="0" dirty="0" smtClean="0">
              <a:ln/>
              <a:solidFill>
                <a:schemeClr val="accent5">
                  <a:lumMod val="50000"/>
                </a:schemeClr>
              </a:solidFill>
              <a:effectLst/>
              <a:latin typeface="Trebuchet MS" pitchFamily="34" charset="0"/>
              <a:cs typeface="Times New Roman" pitchFamily="18" charset="0"/>
            </a:rPr>
            <a:t> </a:t>
          </a:r>
          <a:endParaRPr kumimoji="0" lang="ru-RU" sz="1400" b="1" i="0" u="none" strike="noStrike" cap="none" normalizeH="0" baseline="0" dirty="0" smtClean="0">
            <a:ln/>
            <a:effectLst/>
            <a:latin typeface="Trebuchet MS" pitchFamily="34" charset="0"/>
            <a:cs typeface="Times New Roman" pitchFamily="18" charset="0"/>
          </a:endParaRPr>
        </a:p>
      </dgm:t>
    </dgm:pt>
    <dgm:pt modelId="{9B44E191-95DD-47D7-A194-4A5FA634FC63}" type="parTrans" cxnId="{7BF2731E-DDF5-4142-B40D-19E5FCF7F44C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37D51003-E306-4A77-9D88-B321744C8E75}" type="sibTrans" cxnId="{7BF2731E-DDF5-4142-B40D-19E5FCF7F44C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EFBA898-D1EC-49E6-A320-17A58335D2B8}">
      <dgm:prSet custT="1"/>
      <dgm:spPr>
        <a:solidFill>
          <a:srgbClr val="0070C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 </a:t>
          </a: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Профилактическое</a:t>
          </a:r>
        </a:p>
      </dgm:t>
    </dgm:pt>
    <dgm:pt modelId="{A8BB447E-5C02-49D2-9C12-BD6B669E43FA}" type="parTrans" cxnId="{012A5CC9-3151-44AF-96CD-D0B557EA4988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77DC793-2F6D-4964-8338-D4F3D8EF0644}" type="sibTrans" cxnId="{012A5CC9-3151-44AF-96CD-D0B557EA4988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DA767E94-4964-4E20-BA30-B8459235091E}">
      <dgm:prSet custT="1"/>
      <dgm:spPr>
        <a:solidFill>
          <a:schemeClr val="accent2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rPr>
            <a:t>Консультационно-просветительское</a:t>
          </a:r>
        </a:p>
      </dgm:t>
    </dgm:pt>
    <dgm:pt modelId="{4580FF11-55FA-43CD-8BE3-2FD9DBEDE305}" type="parTrans" cxnId="{E109CF90-6AD0-4323-83C3-0A46F8E89D90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FA4A1F89-E007-4669-B6C9-16D35C61ECB3}" type="sibTrans" cxnId="{E109CF90-6AD0-4323-83C3-0A46F8E89D90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AEAE79FA-17A4-4922-8C60-0BA7CB1E5468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300" b="1" i="0" u="none" strike="noStrike" cap="none" normalizeH="0" baseline="0" dirty="0" smtClean="0">
              <a:ln/>
              <a:effectLst/>
              <a:latin typeface="Trebuchet MS" pitchFamily="34" charset="0"/>
              <a:cs typeface="Times New Roman" pitchFamily="18" charset="0"/>
            </a:rPr>
            <a:t>Организационно-методическое</a:t>
          </a:r>
        </a:p>
      </dgm:t>
    </dgm:pt>
    <dgm:pt modelId="{DE642F55-AE13-441F-9705-34D84EFA8425}" type="parTrans" cxnId="{7D8B0320-AA85-4C94-9CC3-0A9B606CB3C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042809CA-1BE6-4E72-BC18-97BEED11521E}" type="sibTrans" cxnId="{7D8B0320-AA85-4C94-9CC3-0A9B606CB3C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60CD9C48-C9C2-407A-8921-999271860172}">
      <dgm:prSet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Аналитическое</a:t>
          </a:r>
          <a:r>
            <a:rPr lang="ru-RU" sz="14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</a:t>
          </a:r>
          <a:endParaRPr lang="ru-RU" sz="14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E1493C56-4B84-43E2-98A3-E82790F7CBB0}" type="parTrans" cxnId="{C4F7AA46-DAE0-4A1A-81FF-B12ACD998EC9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44E53319-DB59-4AE5-B8AD-50A26BACD32D}" type="sibTrans" cxnId="{C4F7AA46-DAE0-4A1A-81FF-B12ACD998EC9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0433B0B-82C7-476A-ABB2-02FF96239E76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 Социально-диспетчерско</a:t>
          </a:r>
          <a:r>
            <a:rPr lang="ru-RU" sz="1200" b="1" dirty="0" smtClean="0">
              <a:solidFill>
                <a:schemeClr val="tx1"/>
              </a:solidFill>
              <a:latin typeface="Trebuchet MS" pitchFamily="34" charset="0"/>
              <a:cs typeface="Times New Roman" pitchFamily="18" charset="0"/>
            </a:rPr>
            <a:t>е</a:t>
          </a:r>
          <a:endParaRPr lang="ru-RU" sz="1200" b="1" dirty="0">
            <a:solidFill>
              <a:schemeClr val="tx1"/>
            </a:solidFill>
            <a:latin typeface="Trebuchet MS" pitchFamily="34" charset="0"/>
            <a:cs typeface="Times New Roman" pitchFamily="18" charset="0"/>
          </a:endParaRPr>
        </a:p>
      </dgm:t>
    </dgm:pt>
    <dgm:pt modelId="{F89CD39F-7A95-4ECE-A672-F46A4BBF1132}" type="sibTrans" cxnId="{B754F2BF-528C-479A-8C9E-CFA97DBB5017}">
      <dgm:prSet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99920606-68AC-48C7-94F8-843741EB2D8B}" type="parTrans" cxnId="{B754F2BF-528C-479A-8C9E-CFA97DBB5017}">
      <dgm:prSet custT="1"/>
      <dgm:spPr/>
      <dgm:t>
        <a:bodyPr/>
        <a:lstStyle/>
        <a:p>
          <a:endParaRPr lang="ru-RU" sz="1200">
            <a:latin typeface="Trebuchet MS" pitchFamily="34" charset="0"/>
          </a:endParaRPr>
        </a:p>
      </dgm:t>
    </dgm:pt>
    <dgm:pt modelId="{E6541471-A779-4DBB-942C-57B1AA6C80B4}" type="pres">
      <dgm:prSet presAssocID="{9D420525-6B0B-4736-857F-C3B67FE70A3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B6FA48-990E-4D6F-AC7B-89B6A3C63CC2}" type="pres">
      <dgm:prSet presAssocID="{8182D264-8F4A-456E-8FA0-F64E5A3966F1}" presName="centerShape" presStyleLbl="node0" presStyleIdx="0" presStyleCnt="1" custScaleX="124730" custLinFactNeighborX="-2027" custLinFactNeighborY="-3458"/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075DF33E-8ED3-433F-AE23-7DA4D992D1ED}" type="pres">
      <dgm:prSet presAssocID="{F212E7B5-0096-46C3-88EB-AEC79BB9A40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755226D-9F0C-4FB6-B11A-62EF7EE33CEF}" type="pres">
      <dgm:prSet presAssocID="{F212E7B5-0096-46C3-88EB-AEC79BB9A40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25732790-97E3-4AE6-8702-21E9159435D8}" type="pres">
      <dgm:prSet presAssocID="{079E8DAC-B52D-40C0-9BFF-018344928366}" presName="node" presStyleLbl="node1" presStyleIdx="0" presStyleCnt="7" custScaleX="240365" custScaleY="103007" custRadScaleRad="99737" custRadScaleInc="5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77CF2-A93E-4CA2-90DF-40DF2EFC7963}" type="pres">
      <dgm:prSet presAssocID="{9B44E191-95DD-47D7-A194-4A5FA634FC63}" presName="parTrans" presStyleLbl="sibTrans2D1" presStyleIdx="1" presStyleCnt="7"/>
      <dgm:spPr/>
      <dgm:t>
        <a:bodyPr/>
        <a:lstStyle/>
        <a:p>
          <a:endParaRPr lang="ru-RU"/>
        </a:p>
      </dgm:t>
    </dgm:pt>
    <dgm:pt modelId="{14AA4067-72BC-4A4A-A694-D9876D6B4455}" type="pres">
      <dgm:prSet presAssocID="{9B44E191-95DD-47D7-A194-4A5FA634FC63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AD4712EE-4EA0-495D-AB71-6715BEEBFEF1}" type="pres">
      <dgm:prSet presAssocID="{43B303C5-DB9D-4037-B4D3-9EC33B522DF9}" presName="node" presStyleLbl="node1" presStyleIdx="1" presStyleCnt="7" custScaleX="229115" custRadScaleRad="135939" custRadScaleInc="286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4692A-E550-4664-A970-1C81578836BA}" type="pres">
      <dgm:prSet presAssocID="{A8BB447E-5C02-49D2-9C12-BD6B669E43FA}" presName="parTrans" presStyleLbl="sibTrans2D1" presStyleIdx="2" presStyleCnt="7"/>
      <dgm:spPr/>
      <dgm:t>
        <a:bodyPr/>
        <a:lstStyle/>
        <a:p>
          <a:endParaRPr lang="ru-RU"/>
        </a:p>
      </dgm:t>
    </dgm:pt>
    <dgm:pt modelId="{79630F6F-660C-4BB3-8BF2-F9A44BFD3B45}" type="pres">
      <dgm:prSet presAssocID="{A8BB447E-5C02-49D2-9C12-BD6B669E43FA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14763865-0C3F-4109-86FC-C111EE6C50E8}" type="pres">
      <dgm:prSet presAssocID="{6EFBA898-D1EC-49E6-A320-17A58335D2B8}" presName="node" presStyleLbl="node1" presStyleIdx="2" presStyleCnt="7" custScaleX="259622" custRadScaleRad="113179" custRadScaleInc="-52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FE676-F576-400B-9005-949A2BF050B5}" type="pres">
      <dgm:prSet presAssocID="{4580FF11-55FA-43CD-8BE3-2FD9DBEDE305}" presName="parTrans" presStyleLbl="sibTrans2D1" presStyleIdx="3" presStyleCnt="7"/>
      <dgm:spPr/>
      <dgm:t>
        <a:bodyPr/>
        <a:lstStyle/>
        <a:p>
          <a:endParaRPr lang="ru-RU"/>
        </a:p>
      </dgm:t>
    </dgm:pt>
    <dgm:pt modelId="{AE492914-9C9E-46C5-8A6B-0D4AFB0FDD18}" type="pres">
      <dgm:prSet presAssocID="{4580FF11-55FA-43CD-8BE3-2FD9DBEDE30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24A1AEA8-C1EE-4C29-A7BE-541CEB46A310}" type="pres">
      <dgm:prSet presAssocID="{DA767E94-4964-4E20-BA30-B8459235091E}" presName="node" presStyleLbl="node1" presStyleIdx="3" presStyleCnt="7" custScaleX="246979" custRadScaleRad="103651" custRadScaleInc="-94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3098B-64B4-4A64-A90D-C5C75CBA67E5}" type="pres">
      <dgm:prSet presAssocID="{DE642F55-AE13-441F-9705-34D84EFA8425}" presName="parTrans" presStyleLbl="sibTrans2D1" presStyleIdx="4" presStyleCnt="7"/>
      <dgm:spPr/>
      <dgm:t>
        <a:bodyPr/>
        <a:lstStyle/>
        <a:p>
          <a:endParaRPr lang="ru-RU"/>
        </a:p>
      </dgm:t>
    </dgm:pt>
    <dgm:pt modelId="{16A2E91B-BDFC-43A3-B9BC-BFC10C31CB67}" type="pres">
      <dgm:prSet presAssocID="{DE642F55-AE13-441F-9705-34D84EFA8425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8D4EFC57-ABB5-4164-BDA8-DBB3217806EB}" type="pres">
      <dgm:prSet presAssocID="{AEAE79FA-17A4-4922-8C60-0BA7CB1E5468}" presName="node" presStyleLbl="node1" presStyleIdx="4" presStyleCnt="7" custScaleX="229129" custRadScaleRad="112323" custRadScaleInc="9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ABA59-8B13-4DAF-A287-50D0A5124060}" type="pres">
      <dgm:prSet presAssocID="{99920606-68AC-48C7-94F8-843741EB2D8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FF380724-9753-405A-BA1E-98A9E3067C47}" type="pres">
      <dgm:prSet presAssocID="{99920606-68AC-48C7-94F8-843741EB2D8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12229B8E-30E2-489A-9C2B-A3E6B4A85FE0}" type="pres">
      <dgm:prSet presAssocID="{90433B0B-82C7-476A-ABB2-02FF96239E76}" presName="node" presStyleLbl="node1" presStyleIdx="5" presStyleCnt="7" custScaleX="245389" custScaleY="101563" custRadScaleRad="134937" custRadScaleInc="175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C5D81-629C-40FF-A2AC-D4CBAA8BC6CA}" type="pres">
      <dgm:prSet presAssocID="{E1493C56-4B84-43E2-98A3-E82790F7CBB0}" presName="parTrans" presStyleLbl="sibTrans2D1" presStyleIdx="6" presStyleCnt="7" custLinFactNeighborX="21584" custLinFactNeighborY="-58869"/>
      <dgm:spPr/>
      <dgm:t>
        <a:bodyPr/>
        <a:lstStyle/>
        <a:p>
          <a:endParaRPr lang="ru-RU"/>
        </a:p>
      </dgm:t>
    </dgm:pt>
    <dgm:pt modelId="{E7154B1D-8A13-4884-B213-D16AC0328009}" type="pres">
      <dgm:prSet presAssocID="{E1493C56-4B84-43E2-98A3-E82790F7CBB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07F20655-8240-4376-A95B-3E3C0A8461A1}" type="pres">
      <dgm:prSet presAssocID="{60CD9C48-C9C2-407A-8921-999271860172}" presName="node" presStyleLbl="node1" presStyleIdx="6" presStyleCnt="7" custScaleX="218143" custRadScaleRad="123659" custRadScaleInc="-16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3E6E49-8526-4D2C-A4CC-D84157DD60C7}" type="presOf" srcId="{4580FF11-55FA-43CD-8BE3-2FD9DBEDE305}" destId="{5AAFE676-F576-400B-9005-949A2BF050B5}" srcOrd="0" destOrd="0" presId="urn:microsoft.com/office/officeart/2005/8/layout/radial5"/>
    <dgm:cxn modelId="{E6538EDC-1532-4CBC-AE3B-AB9D458F04A5}" type="presOf" srcId="{9B44E191-95DD-47D7-A194-4A5FA634FC63}" destId="{49477CF2-A93E-4CA2-90DF-40DF2EFC7963}" srcOrd="0" destOrd="0" presId="urn:microsoft.com/office/officeart/2005/8/layout/radial5"/>
    <dgm:cxn modelId="{054A307C-04D2-46B5-92E7-BC824A8B6782}" type="presOf" srcId="{8182D264-8F4A-456E-8FA0-F64E5A3966F1}" destId="{0EB6FA48-990E-4D6F-AC7B-89B6A3C63CC2}" srcOrd="0" destOrd="0" presId="urn:microsoft.com/office/officeart/2005/8/layout/radial5"/>
    <dgm:cxn modelId="{7D8B0320-AA85-4C94-9CC3-0A9B606CB3C7}" srcId="{8182D264-8F4A-456E-8FA0-F64E5A3966F1}" destId="{AEAE79FA-17A4-4922-8C60-0BA7CB1E5468}" srcOrd="4" destOrd="0" parTransId="{DE642F55-AE13-441F-9705-34D84EFA8425}" sibTransId="{042809CA-1BE6-4E72-BC18-97BEED11521E}"/>
    <dgm:cxn modelId="{ECFE08C6-A5F5-4495-B523-F8D73EFC88A8}" type="presOf" srcId="{DE642F55-AE13-441F-9705-34D84EFA8425}" destId="{9E43098B-64B4-4A64-A90D-C5C75CBA67E5}" srcOrd="0" destOrd="0" presId="urn:microsoft.com/office/officeart/2005/8/layout/radial5"/>
    <dgm:cxn modelId="{D0FAF2A3-D2E6-4F2E-AEC5-1A4C9041004D}" type="presOf" srcId="{9D420525-6B0B-4736-857F-C3B67FE70A3C}" destId="{E6541471-A779-4DBB-942C-57B1AA6C80B4}" srcOrd="0" destOrd="0" presId="urn:microsoft.com/office/officeart/2005/8/layout/radial5"/>
    <dgm:cxn modelId="{E109CF90-6AD0-4323-83C3-0A46F8E89D90}" srcId="{8182D264-8F4A-456E-8FA0-F64E5A3966F1}" destId="{DA767E94-4964-4E20-BA30-B8459235091E}" srcOrd="3" destOrd="0" parTransId="{4580FF11-55FA-43CD-8BE3-2FD9DBEDE305}" sibTransId="{FA4A1F89-E007-4669-B6C9-16D35C61ECB3}"/>
    <dgm:cxn modelId="{F8917426-CA05-4BA0-9902-BB6BA76666B8}" type="presOf" srcId="{9B44E191-95DD-47D7-A194-4A5FA634FC63}" destId="{14AA4067-72BC-4A4A-A694-D9876D6B4455}" srcOrd="1" destOrd="0" presId="urn:microsoft.com/office/officeart/2005/8/layout/radial5"/>
    <dgm:cxn modelId="{7BF2731E-DDF5-4142-B40D-19E5FCF7F44C}" srcId="{8182D264-8F4A-456E-8FA0-F64E5A3966F1}" destId="{43B303C5-DB9D-4037-B4D3-9EC33B522DF9}" srcOrd="1" destOrd="0" parTransId="{9B44E191-95DD-47D7-A194-4A5FA634FC63}" sibTransId="{37D51003-E306-4A77-9D88-B321744C8E75}"/>
    <dgm:cxn modelId="{976CEF1D-8AF1-4C8E-8621-A3DDD8F0DAA2}" type="presOf" srcId="{A8BB447E-5C02-49D2-9C12-BD6B669E43FA}" destId="{79630F6F-660C-4BB3-8BF2-F9A44BFD3B45}" srcOrd="1" destOrd="0" presId="urn:microsoft.com/office/officeart/2005/8/layout/radial5"/>
    <dgm:cxn modelId="{99C3ED0B-B8E2-4C6E-9F74-8309C27E97DB}" type="presOf" srcId="{A8BB447E-5C02-49D2-9C12-BD6B669E43FA}" destId="{3E24692A-E550-4664-A970-1C81578836BA}" srcOrd="0" destOrd="0" presId="urn:microsoft.com/office/officeart/2005/8/layout/radial5"/>
    <dgm:cxn modelId="{B754F2BF-528C-479A-8C9E-CFA97DBB5017}" srcId="{8182D264-8F4A-456E-8FA0-F64E5A3966F1}" destId="{90433B0B-82C7-476A-ABB2-02FF96239E76}" srcOrd="5" destOrd="0" parTransId="{99920606-68AC-48C7-94F8-843741EB2D8B}" sibTransId="{F89CD39F-7A95-4ECE-A672-F46A4BBF1132}"/>
    <dgm:cxn modelId="{E02D6DCD-D0E8-4336-B1E2-6175D670E856}" type="presOf" srcId="{99920606-68AC-48C7-94F8-843741EB2D8B}" destId="{FF380724-9753-405A-BA1E-98A9E3067C47}" srcOrd="1" destOrd="0" presId="urn:microsoft.com/office/officeart/2005/8/layout/radial5"/>
    <dgm:cxn modelId="{A64EFD15-B4F6-42F5-9BBD-5FAEA977E53E}" type="presOf" srcId="{43B303C5-DB9D-4037-B4D3-9EC33B522DF9}" destId="{AD4712EE-4EA0-495D-AB71-6715BEEBFEF1}" srcOrd="0" destOrd="0" presId="urn:microsoft.com/office/officeart/2005/8/layout/radial5"/>
    <dgm:cxn modelId="{187E0498-5724-4570-9326-F66BD5C55BB2}" type="presOf" srcId="{90433B0B-82C7-476A-ABB2-02FF96239E76}" destId="{12229B8E-30E2-489A-9C2B-A3E6B4A85FE0}" srcOrd="0" destOrd="0" presId="urn:microsoft.com/office/officeart/2005/8/layout/radial5"/>
    <dgm:cxn modelId="{F63C57FA-E9F2-4979-808C-B0D996237B7F}" type="presOf" srcId="{DA767E94-4964-4E20-BA30-B8459235091E}" destId="{24A1AEA8-C1EE-4C29-A7BE-541CEB46A310}" srcOrd="0" destOrd="0" presId="urn:microsoft.com/office/officeart/2005/8/layout/radial5"/>
    <dgm:cxn modelId="{FC9F9DA3-8B73-43A8-9CA0-1ECD10A20EBE}" type="presOf" srcId="{AEAE79FA-17A4-4922-8C60-0BA7CB1E5468}" destId="{8D4EFC57-ABB5-4164-BDA8-DBB3217806EB}" srcOrd="0" destOrd="0" presId="urn:microsoft.com/office/officeart/2005/8/layout/radial5"/>
    <dgm:cxn modelId="{329A6F81-714B-4425-B9AB-56BEA18BB56F}" type="presOf" srcId="{F212E7B5-0096-46C3-88EB-AEC79BB9A40F}" destId="{A755226D-9F0C-4FB6-B11A-62EF7EE33CEF}" srcOrd="1" destOrd="0" presId="urn:microsoft.com/office/officeart/2005/8/layout/radial5"/>
    <dgm:cxn modelId="{288E7D2C-928D-4695-B76C-B3222DBBBF82}" type="presOf" srcId="{E1493C56-4B84-43E2-98A3-E82790F7CBB0}" destId="{952C5D81-629C-40FF-A2AC-D4CBAA8BC6CA}" srcOrd="0" destOrd="0" presId="urn:microsoft.com/office/officeart/2005/8/layout/radial5"/>
    <dgm:cxn modelId="{8C5D4261-426A-4C39-A28B-A785B330153A}" type="presOf" srcId="{079E8DAC-B52D-40C0-9BFF-018344928366}" destId="{25732790-97E3-4AE6-8702-21E9159435D8}" srcOrd="0" destOrd="0" presId="urn:microsoft.com/office/officeart/2005/8/layout/radial5"/>
    <dgm:cxn modelId="{7BA24EE6-628A-42BD-9F65-FBAF69C2D1B1}" srcId="{9D420525-6B0B-4736-857F-C3B67FE70A3C}" destId="{8182D264-8F4A-456E-8FA0-F64E5A3966F1}" srcOrd="0" destOrd="0" parTransId="{B8DF3FDB-E7CF-4CA4-AF7B-6665364D5E46}" sibTransId="{60879A89-39AE-4090-BA35-8F2A589C63DA}"/>
    <dgm:cxn modelId="{96CB2EA3-F470-4F0B-97AA-6F51F7F418DA}" type="presOf" srcId="{99920606-68AC-48C7-94F8-843741EB2D8B}" destId="{1C8ABA59-8B13-4DAF-A287-50D0A5124060}" srcOrd="0" destOrd="0" presId="urn:microsoft.com/office/officeart/2005/8/layout/radial5"/>
    <dgm:cxn modelId="{C4F7AA46-DAE0-4A1A-81FF-B12ACD998EC9}" srcId="{8182D264-8F4A-456E-8FA0-F64E5A3966F1}" destId="{60CD9C48-C9C2-407A-8921-999271860172}" srcOrd="6" destOrd="0" parTransId="{E1493C56-4B84-43E2-98A3-E82790F7CBB0}" sibTransId="{44E53319-DB59-4AE5-B8AD-50A26BACD32D}"/>
    <dgm:cxn modelId="{4198F682-B8F4-421F-94DE-5629939E1EC0}" type="presOf" srcId="{6EFBA898-D1EC-49E6-A320-17A58335D2B8}" destId="{14763865-0C3F-4109-86FC-C111EE6C50E8}" srcOrd="0" destOrd="0" presId="urn:microsoft.com/office/officeart/2005/8/layout/radial5"/>
    <dgm:cxn modelId="{51BE95B4-42B6-4298-BE04-6628C017EF10}" type="presOf" srcId="{DE642F55-AE13-441F-9705-34D84EFA8425}" destId="{16A2E91B-BDFC-43A3-B9BC-BFC10C31CB67}" srcOrd="1" destOrd="0" presId="urn:microsoft.com/office/officeart/2005/8/layout/radial5"/>
    <dgm:cxn modelId="{8A1AA7B3-3F4A-426E-A687-C86FC40B99FD}" type="presOf" srcId="{E1493C56-4B84-43E2-98A3-E82790F7CBB0}" destId="{E7154B1D-8A13-4884-B213-D16AC0328009}" srcOrd="1" destOrd="0" presId="urn:microsoft.com/office/officeart/2005/8/layout/radial5"/>
    <dgm:cxn modelId="{4938FC8D-AD31-44AC-AA98-347BDE720D96}" type="presOf" srcId="{4580FF11-55FA-43CD-8BE3-2FD9DBEDE305}" destId="{AE492914-9C9E-46C5-8A6B-0D4AFB0FDD18}" srcOrd="1" destOrd="0" presId="urn:microsoft.com/office/officeart/2005/8/layout/radial5"/>
    <dgm:cxn modelId="{C6C55962-07CC-4454-B04F-BE4FCE832FDC}" type="presOf" srcId="{60CD9C48-C9C2-407A-8921-999271860172}" destId="{07F20655-8240-4376-A95B-3E3C0A8461A1}" srcOrd="0" destOrd="0" presId="urn:microsoft.com/office/officeart/2005/8/layout/radial5"/>
    <dgm:cxn modelId="{C9B2DF4C-C1AA-456A-8AB8-0EBA19DDEF43}" type="presOf" srcId="{F212E7B5-0096-46C3-88EB-AEC79BB9A40F}" destId="{075DF33E-8ED3-433F-AE23-7DA4D992D1ED}" srcOrd="0" destOrd="0" presId="urn:microsoft.com/office/officeart/2005/8/layout/radial5"/>
    <dgm:cxn modelId="{012A5CC9-3151-44AF-96CD-D0B557EA4988}" srcId="{8182D264-8F4A-456E-8FA0-F64E5A3966F1}" destId="{6EFBA898-D1EC-49E6-A320-17A58335D2B8}" srcOrd="2" destOrd="0" parTransId="{A8BB447E-5C02-49D2-9C12-BD6B669E43FA}" sibTransId="{F77DC793-2F6D-4964-8338-D4F3D8EF0644}"/>
    <dgm:cxn modelId="{C5C07918-B803-44AB-A511-6DFF23E50C0E}" srcId="{8182D264-8F4A-456E-8FA0-F64E5A3966F1}" destId="{079E8DAC-B52D-40C0-9BFF-018344928366}" srcOrd="0" destOrd="0" parTransId="{F212E7B5-0096-46C3-88EB-AEC79BB9A40F}" sibTransId="{E618C380-B144-49F9-B42F-BBC38E9DA174}"/>
    <dgm:cxn modelId="{1DBB6BC1-7CB8-4EA6-A0AE-D3E0CC169EA8}" type="presParOf" srcId="{E6541471-A779-4DBB-942C-57B1AA6C80B4}" destId="{0EB6FA48-990E-4D6F-AC7B-89B6A3C63CC2}" srcOrd="0" destOrd="0" presId="urn:microsoft.com/office/officeart/2005/8/layout/radial5"/>
    <dgm:cxn modelId="{4546AB94-DE66-491F-A136-1B91C7107C57}" type="presParOf" srcId="{E6541471-A779-4DBB-942C-57B1AA6C80B4}" destId="{075DF33E-8ED3-433F-AE23-7DA4D992D1ED}" srcOrd="1" destOrd="0" presId="urn:microsoft.com/office/officeart/2005/8/layout/radial5"/>
    <dgm:cxn modelId="{CFC5A55A-2FF9-47B4-8574-3F73F8C132BD}" type="presParOf" srcId="{075DF33E-8ED3-433F-AE23-7DA4D992D1ED}" destId="{A755226D-9F0C-4FB6-B11A-62EF7EE33CEF}" srcOrd="0" destOrd="0" presId="urn:microsoft.com/office/officeart/2005/8/layout/radial5"/>
    <dgm:cxn modelId="{D5C1C10B-F00E-45B7-89B7-8867E3807732}" type="presParOf" srcId="{E6541471-A779-4DBB-942C-57B1AA6C80B4}" destId="{25732790-97E3-4AE6-8702-21E9159435D8}" srcOrd="2" destOrd="0" presId="urn:microsoft.com/office/officeart/2005/8/layout/radial5"/>
    <dgm:cxn modelId="{BCFA7D3C-DABC-41B8-95EE-6C0C9788590A}" type="presParOf" srcId="{E6541471-A779-4DBB-942C-57B1AA6C80B4}" destId="{49477CF2-A93E-4CA2-90DF-40DF2EFC7963}" srcOrd="3" destOrd="0" presId="urn:microsoft.com/office/officeart/2005/8/layout/radial5"/>
    <dgm:cxn modelId="{C69735DF-B2F3-4834-A2D5-AB3FF1C07EEF}" type="presParOf" srcId="{49477CF2-A93E-4CA2-90DF-40DF2EFC7963}" destId="{14AA4067-72BC-4A4A-A694-D9876D6B4455}" srcOrd="0" destOrd="0" presId="urn:microsoft.com/office/officeart/2005/8/layout/radial5"/>
    <dgm:cxn modelId="{9028E10F-54EA-4315-9105-C22996BD4B78}" type="presParOf" srcId="{E6541471-A779-4DBB-942C-57B1AA6C80B4}" destId="{AD4712EE-4EA0-495D-AB71-6715BEEBFEF1}" srcOrd="4" destOrd="0" presId="urn:microsoft.com/office/officeart/2005/8/layout/radial5"/>
    <dgm:cxn modelId="{707C23D6-1692-4781-AC2C-B773F5D3255F}" type="presParOf" srcId="{E6541471-A779-4DBB-942C-57B1AA6C80B4}" destId="{3E24692A-E550-4664-A970-1C81578836BA}" srcOrd="5" destOrd="0" presId="urn:microsoft.com/office/officeart/2005/8/layout/radial5"/>
    <dgm:cxn modelId="{646B9574-C411-4F22-91EB-E6C40D4E517A}" type="presParOf" srcId="{3E24692A-E550-4664-A970-1C81578836BA}" destId="{79630F6F-660C-4BB3-8BF2-F9A44BFD3B45}" srcOrd="0" destOrd="0" presId="urn:microsoft.com/office/officeart/2005/8/layout/radial5"/>
    <dgm:cxn modelId="{F81E9D00-DAF3-4287-9681-7E0253D09483}" type="presParOf" srcId="{E6541471-A779-4DBB-942C-57B1AA6C80B4}" destId="{14763865-0C3F-4109-86FC-C111EE6C50E8}" srcOrd="6" destOrd="0" presId="urn:microsoft.com/office/officeart/2005/8/layout/radial5"/>
    <dgm:cxn modelId="{85B6B440-055D-40D4-9091-BDEB0B9EC0E2}" type="presParOf" srcId="{E6541471-A779-4DBB-942C-57B1AA6C80B4}" destId="{5AAFE676-F576-400B-9005-949A2BF050B5}" srcOrd="7" destOrd="0" presId="urn:microsoft.com/office/officeart/2005/8/layout/radial5"/>
    <dgm:cxn modelId="{A3ED6E21-1108-432E-BD4C-A0D221877E4A}" type="presParOf" srcId="{5AAFE676-F576-400B-9005-949A2BF050B5}" destId="{AE492914-9C9E-46C5-8A6B-0D4AFB0FDD18}" srcOrd="0" destOrd="0" presId="urn:microsoft.com/office/officeart/2005/8/layout/radial5"/>
    <dgm:cxn modelId="{2E0D1F52-D9E3-4FA1-88B4-40BEF98D987F}" type="presParOf" srcId="{E6541471-A779-4DBB-942C-57B1AA6C80B4}" destId="{24A1AEA8-C1EE-4C29-A7BE-541CEB46A310}" srcOrd="8" destOrd="0" presId="urn:microsoft.com/office/officeart/2005/8/layout/radial5"/>
    <dgm:cxn modelId="{04FF49AA-6C10-4AAA-AD03-56E08428BEFE}" type="presParOf" srcId="{E6541471-A779-4DBB-942C-57B1AA6C80B4}" destId="{9E43098B-64B4-4A64-A90D-C5C75CBA67E5}" srcOrd="9" destOrd="0" presId="urn:microsoft.com/office/officeart/2005/8/layout/radial5"/>
    <dgm:cxn modelId="{12B73B35-895C-4381-97CF-FC4DE0C64ACC}" type="presParOf" srcId="{9E43098B-64B4-4A64-A90D-C5C75CBA67E5}" destId="{16A2E91B-BDFC-43A3-B9BC-BFC10C31CB67}" srcOrd="0" destOrd="0" presId="urn:microsoft.com/office/officeart/2005/8/layout/radial5"/>
    <dgm:cxn modelId="{BFAF638D-E1A3-47BA-AA52-69C51D87D1F8}" type="presParOf" srcId="{E6541471-A779-4DBB-942C-57B1AA6C80B4}" destId="{8D4EFC57-ABB5-4164-BDA8-DBB3217806EB}" srcOrd="10" destOrd="0" presId="urn:microsoft.com/office/officeart/2005/8/layout/radial5"/>
    <dgm:cxn modelId="{B6D053C3-475F-4078-AD71-7FACFCAEE497}" type="presParOf" srcId="{E6541471-A779-4DBB-942C-57B1AA6C80B4}" destId="{1C8ABA59-8B13-4DAF-A287-50D0A5124060}" srcOrd="11" destOrd="0" presId="urn:microsoft.com/office/officeart/2005/8/layout/radial5"/>
    <dgm:cxn modelId="{E001F71D-6039-4306-AF0B-97CB6BE105FD}" type="presParOf" srcId="{1C8ABA59-8B13-4DAF-A287-50D0A5124060}" destId="{FF380724-9753-405A-BA1E-98A9E3067C47}" srcOrd="0" destOrd="0" presId="urn:microsoft.com/office/officeart/2005/8/layout/radial5"/>
    <dgm:cxn modelId="{F5CADBAF-642C-435C-A7BF-8FD5BC24BECD}" type="presParOf" srcId="{E6541471-A779-4DBB-942C-57B1AA6C80B4}" destId="{12229B8E-30E2-489A-9C2B-A3E6B4A85FE0}" srcOrd="12" destOrd="0" presId="urn:microsoft.com/office/officeart/2005/8/layout/radial5"/>
    <dgm:cxn modelId="{0BDA3FA6-D219-4144-8411-DF6BBEF0F9BA}" type="presParOf" srcId="{E6541471-A779-4DBB-942C-57B1AA6C80B4}" destId="{952C5D81-629C-40FF-A2AC-D4CBAA8BC6CA}" srcOrd="13" destOrd="0" presId="urn:microsoft.com/office/officeart/2005/8/layout/radial5"/>
    <dgm:cxn modelId="{0F009782-F387-44BE-96EE-BC4CA6A97570}" type="presParOf" srcId="{952C5D81-629C-40FF-A2AC-D4CBAA8BC6CA}" destId="{E7154B1D-8A13-4884-B213-D16AC0328009}" srcOrd="0" destOrd="0" presId="urn:microsoft.com/office/officeart/2005/8/layout/radial5"/>
    <dgm:cxn modelId="{748A1CEC-907A-448C-8C59-001DA558884F}" type="presParOf" srcId="{E6541471-A779-4DBB-942C-57B1AA6C80B4}" destId="{07F20655-8240-4376-A95B-3E3C0A8461A1}" srcOrd="14" destOrd="0" presId="urn:microsoft.com/office/officeart/2005/8/layout/radial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A5E32-4909-4CF3-B216-4A243B724279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3C03-5BE5-4AC6-B8E5-F080AE0607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3133532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339795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9698992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055981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109513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0756799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5596564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304955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878152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0356919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794970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68.png"/><Relationship Id="rId5" Type="http://schemas.openxmlformats.org/officeDocument/2006/relationships/image" Target="../media/image65.jpeg"/><Relationship Id="rId15" Type="http://schemas.openxmlformats.org/officeDocument/2006/relationships/image" Target="../media/image9.jpe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3.xml"/><Relationship Id="rId12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3.xml"/><Relationship Id="rId11" Type="http://schemas.openxmlformats.org/officeDocument/2006/relationships/diagramQuickStyle" Target="../diagrams/quickStyle4.xml"/><Relationship Id="rId5" Type="http://schemas.openxmlformats.org/officeDocument/2006/relationships/diagramData" Target="../diagrams/data3.xml"/><Relationship Id="rId10" Type="http://schemas.openxmlformats.org/officeDocument/2006/relationships/diagramLayout" Target="../diagrams/layout4.xml"/><Relationship Id="rId4" Type="http://schemas.openxmlformats.org/officeDocument/2006/relationships/oleObject" Target="../embeddings/oleObject9.bin"/><Relationship Id="rId9" Type="http://schemas.openxmlformats.org/officeDocument/2006/relationships/diagramData" Target="../diagrams/data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1.xml"/><Relationship Id="rId11" Type="http://schemas.openxmlformats.org/officeDocument/2006/relationships/diagramQuickStyle" Target="../diagrams/quickStyle2.xml"/><Relationship Id="rId5" Type="http://schemas.openxmlformats.org/officeDocument/2006/relationships/diagramData" Target="../diagrams/data1.xml"/><Relationship Id="rId10" Type="http://schemas.openxmlformats.org/officeDocument/2006/relationships/diagramLayout" Target="../diagrams/layout2.xml"/><Relationship Id="rId4" Type="http://schemas.openxmlformats.org/officeDocument/2006/relationships/oleObject" Target="../embeddings/oleObject1.bin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9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jpeg"/><Relationship Id="rId11" Type="http://schemas.openxmlformats.org/officeDocument/2006/relationships/image" Target="../media/image8.png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2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j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jpeg"/><Relationship Id="rId11" Type="http://schemas.openxmlformats.org/officeDocument/2006/relationships/image" Target="../media/image50.jpeg"/><Relationship Id="rId5" Type="http://schemas.openxmlformats.org/officeDocument/2006/relationships/image" Target="../media/image46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=""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=""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2023г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39677401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3082"/>
            <a:ext cx="12192000" cy="534063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31494"/>
            <a:ext cx="12192000" cy="497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Профилактическая работа</a:t>
            </a:r>
            <a:endParaRPr lang="ru-RU" sz="24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7" name="Picture 2" descr="F:\18 - 19 уч.год\+Психолог года 18\награды\награды 1\Диплом, районный конкурс, 1  место   Программа Дороги, которые мы выбирае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619" y="842615"/>
            <a:ext cx="1789425" cy="2530900"/>
          </a:xfrm>
          <a:prstGeom prst="rect">
            <a:avLst/>
          </a:prstGeom>
          <a:noFill/>
        </p:spPr>
      </p:pic>
      <p:pic>
        <p:nvPicPr>
          <p:cNvPr id="4301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2 Профилактическая работа\Приложение 6.1  О подведении итогов конкурса по профилактике правонарушений, 2019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9828" y="1176608"/>
            <a:ext cx="1759638" cy="26131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13" name="PDF" r:id="rId6" imgW="1080000" imgH="1080000" progId="FoxitReader.Document">
              <p:embed/>
            </p:oleObj>
          </a:graphicData>
        </a:graphic>
      </p:graphicFrame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345" y="3657603"/>
            <a:ext cx="1719927" cy="240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23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40823" y="882884"/>
            <a:ext cx="3217630" cy="223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3021" name="Object 13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21" name="PDF" r:id="rId9" imgW="1080000" imgH="1080000" progId="FoxitReader.Document">
              <p:embed/>
            </p:oleObj>
          </a:graphicData>
        </a:graphic>
      </p:graphicFrame>
      <p:graphicFrame>
        <p:nvGraphicFramePr>
          <p:cNvPr id="2" name="Object 14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3022" name="PDF" r:id="rId10" imgW="1080000" imgH="1080000" progId="FoxitReader.Document">
              <p:embed/>
            </p:oleObj>
          </a:graphicData>
        </a:graphic>
      </p:graphicFrame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43184" y="1146405"/>
            <a:ext cx="2678764" cy="21035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" name="Picture 16" descr="C:\Users\Дубасова ТН\Desktop\МБОУ Талинская СОШ, 1 степень 0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62690" y="3542756"/>
            <a:ext cx="1773716" cy="24394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39437" y="3368395"/>
            <a:ext cx="1767120" cy="25313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09416" y="3760896"/>
            <a:ext cx="2932030" cy="209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7521"/>
            <a:ext cx="12192000" cy="511703"/>
          </a:xfrm>
          <a:prstGeom prst="rect">
            <a:avLst/>
          </a:prstGeom>
        </p:spPr>
      </p:pic>
      <p:pic>
        <p:nvPicPr>
          <p:cNvPr id="25605" name="Picture 5" descr="SANY0128"/>
          <p:cNvPicPr>
            <a:picLocks noChangeAspect="1" noChangeArrowheads="1"/>
          </p:cNvPicPr>
          <p:nvPr/>
        </p:nvPicPr>
        <p:blipFill>
          <a:blip r:embed="rId3" cstate="print"/>
          <a:srcRect r="29206"/>
          <a:stretch>
            <a:fillRect/>
          </a:stretch>
        </p:blipFill>
        <p:spPr bwMode="auto">
          <a:xfrm>
            <a:off x="9114538" y="1005157"/>
            <a:ext cx="2268639" cy="22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737" y="0"/>
            <a:ext cx="10972800" cy="7318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Сопровождение родителей </a:t>
            </a:r>
            <a:endParaRPr lang="ru-RU" sz="2400" b="1" dirty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25603" name="Picture 3" descr="DSC00577"/>
          <p:cNvPicPr>
            <a:picLocks noChangeAspect="1" noChangeArrowheads="1"/>
          </p:cNvPicPr>
          <p:nvPr/>
        </p:nvPicPr>
        <p:blipFill>
          <a:blip r:embed="rId4" cstate="print"/>
          <a:srcRect l="26492" r="5597"/>
          <a:stretch>
            <a:fillRect/>
          </a:stretch>
        </p:blipFill>
        <p:spPr bwMode="auto">
          <a:xfrm>
            <a:off x="2177237" y="1004051"/>
            <a:ext cx="2894790" cy="226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SC00578"/>
          <p:cNvPicPr>
            <a:picLocks noChangeAspect="1" noChangeArrowheads="1"/>
          </p:cNvPicPr>
          <p:nvPr/>
        </p:nvPicPr>
        <p:blipFill>
          <a:blip r:embed="rId5" cstate="print"/>
          <a:srcRect r="18925"/>
          <a:stretch>
            <a:fillRect/>
          </a:stretch>
        </p:blipFill>
        <p:spPr bwMode="auto">
          <a:xfrm>
            <a:off x="5467670" y="963541"/>
            <a:ext cx="3252487" cy="228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7 Сопровождение семей группы риска\Приложение 2 Сертификат Всероссийского конкурса для педагогов Мы вмест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97" y="658432"/>
            <a:ext cx="1359425" cy="1922722"/>
          </a:xfrm>
          <a:prstGeom prst="rect">
            <a:avLst/>
          </a:prstGeom>
          <a:noFill/>
        </p:spPr>
      </p:pic>
      <p:pic>
        <p:nvPicPr>
          <p:cNvPr id="8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7 Сопровождение семей группы риска\Приложение 14 Диплом 1 место, Педлидер,  Я - эффективная мам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2047" y="2615878"/>
            <a:ext cx="1412111" cy="19972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0177" name="Рисунок 2" descr="C:\Documents and Settings\Дубасова ТН\Рабочий стол\Фото Сем клуб, 30.10.16г\DSC020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62878" y="3819645"/>
            <a:ext cx="2742126" cy="22836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194" y="4490977"/>
            <a:ext cx="1493134" cy="213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Рисунок 12" descr="DSC0169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37514" y="3827642"/>
            <a:ext cx="3170038" cy="2273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0181" name="Рисунок 17" descr="DSC0168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42052" y="3839849"/>
            <a:ext cx="3362807" cy="21951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25" y="154236"/>
            <a:ext cx="11718275" cy="413448"/>
          </a:xfr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7685591" y="632832"/>
            <a:ext cx="3608358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5556250" y="2887663"/>
          <a:ext cx="1079500" cy="1079500"/>
        </p:xfrm>
        <a:graphic>
          <a:graphicData uri="http://schemas.openxmlformats.org/presentationml/2006/ole">
            <p:oleObj spid="_x0000_s40962" name="PDF" r:id="rId4" imgW="1080000" imgH="1080000" progId="FoxitReader.Document">
              <p:embed/>
            </p:oleObj>
          </a:graphicData>
        </a:graphic>
      </p:graphicFrame>
      <p:sp>
        <p:nvSpPr>
          <p:cNvPr id="14" name="Блок-схема: альтернативный процесс 4"/>
          <p:cNvSpPr/>
          <p:nvPr/>
        </p:nvSpPr>
        <p:spPr>
          <a:xfrm>
            <a:off x="2071172" y="138896"/>
            <a:ext cx="8108414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/>
                <a:solidFill>
                  <a:srgbClr val="0070C0"/>
                </a:solidFill>
                <a:effectLst/>
                <a:latin typeface="Trebuchet MS" pitchFamily="34" charset="0"/>
                <a:cs typeface="Times New Roman" pitchFamily="18" charset="0"/>
              </a:rPr>
              <a:t>Направления работы с педагогами и родителями </a:t>
            </a:r>
          </a:p>
        </p:txBody>
      </p:sp>
      <p:graphicFrame>
        <p:nvGraphicFramePr>
          <p:cNvPr id="19" name="Схема 18"/>
          <p:cNvGraphicFramePr/>
          <p:nvPr/>
        </p:nvGraphicFramePr>
        <p:xfrm>
          <a:off x="1" y="1085860"/>
          <a:ext cx="6065134" cy="3300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6539696" y="1122745"/>
          <a:ext cx="5432383" cy="3483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Блок-схема: альтернативный процесс 4"/>
          <p:cNvSpPr/>
          <p:nvPr/>
        </p:nvSpPr>
        <p:spPr>
          <a:xfrm>
            <a:off x="162046" y="544009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Педагоги – в отношении обучающихся</a:t>
            </a:r>
          </a:p>
        </p:txBody>
      </p:sp>
      <p:sp>
        <p:nvSpPr>
          <p:cNvPr id="22" name="Блок-схема: альтернативный процесс 4"/>
          <p:cNvSpPr/>
          <p:nvPr/>
        </p:nvSpPr>
        <p:spPr>
          <a:xfrm>
            <a:off x="6330794" y="659199"/>
            <a:ext cx="5223426" cy="289366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Родители – в отношении</a:t>
            </a:r>
            <a:r>
              <a:rPr kumimoji="0" lang="ru-RU" b="1" i="0" u="none" strike="noStrike" cap="none" normalizeH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детей</a:t>
            </a: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rebuchet MS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альтернативный процесс 4"/>
          <p:cNvSpPr/>
          <p:nvPr/>
        </p:nvSpPr>
        <p:spPr>
          <a:xfrm>
            <a:off x="593821" y="5440102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Формирование  толерантных установок.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Профилактика буллинга.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Профилактика суицида.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жестокого обращения.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Формирование ЗОЖ.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эмоционального выгорания.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b="1" i="0" u="none" strike="noStrike" cap="none" normalizeH="0" baseline="0" dirty="0" smtClean="0">
              <a:ln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4"/>
          <p:cNvSpPr/>
          <p:nvPr/>
        </p:nvSpPr>
        <p:spPr>
          <a:xfrm>
            <a:off x="6487846" y="5340950"/>
            <a:ext cx="5223426" cy="381964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2550" tIns="82550" rIns="82550" bIns="82550" numCol="1" spcCol="1270" anchor="ctr" anchorCtr="0">
            <a:no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Формирование  толерантных установок.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Профилактика буллинга.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 Профилактика суицида.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002060"/>
                </a:solidFill>
                <a:effectLst/>
                <a:latin typeface="Trebuchet MS" pitchFamily="34" charset="0"/>
                <a:cs typeface="Times New Roman" pitchFamily="18" charset="0"/>
              </a:rPr>
              <a:t>Профилактика жестокого обращения.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ru-RU" b="1" dirty="0" smtClean="0">
                <a:ln/>
                <a:solidFill>
                  <a:srgbClr val="002060"/>
                </a:solidFill>
                <a:latin typeface="Trebuchet MS" pitchFamily="34" charset="0"/>
                <a:cs typeface="Times New Roman" pitchFamily="18" charset="0"/>
              </a:rPr>
              <a:t>Формирование ЗОЖ.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Повышение</a:t>
            </a:r>
            <a:r>
              <a:rPr kumimoji="0" lang="ru-RU" b="1" i="0" u="none" strike="noStrike" cap="none" normalizeH="0" dirty="0" smtClean="0">
                <a:ln/>
                <a:solidFill>
                  <a:srgbClr val="FF0000"/>
                </a:solidFill>
                <a:effectLst/>
                <a:latin typeface="Trebuchet MS" pitchFamily="34" charset="0"/>
                <a:cs typeface="Times New Roman" pitchFamily="18" charset="0"/>
              </a:rPr>
              <a:t> педагогической культуры.</a:t>
            </a:r>
            <a:endParaRPr kumimoji="0" lang="ru-RU" b="1" i="0" u="none" strike="noStrike" cap="none" normalizeH="0" baseline="0" dirty="0" smtClean="0">
              <a:ln/>
              <a:solidFill>
                <a:srgbClr val="FF0000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pic>
        <p:nvPicPr>
          <p:cNvPr id="16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870699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=""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431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=""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21584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846" y="219216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5320144" y="2711110"/>
            <a:ext cx="3699163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ТЕМА</a:t>
            </a:r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99706" y="3546763"/>
            <a:ext cx="685800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5D9B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«Система работы педагога-психолога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5D9B"/>
              </a:solidFill>
              <a:effectLst/>
              <a:latin typeface="Trebuchet MS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5D9B"/>
                </a:solidFill>
                <a:effectLst/>
                <a:latin typeface="Trebuchet MS" pitchFamily="34" charset="0"/>
                <a:ea typeface="Times New Roman" pitchFamily="18" charset="0"/>
                <a:cs typeface="Arial" pitchFamily="34" charset="0"/>
              </a:rPr>
              <a:t>по сопровождению образовательного процесса»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5D9B"/>
              </a:solidFill>
              <a:effectLst/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65419" y="4986097"/>
            <a:ext cx="7259782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Дубасова Татьяна Николаевна,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005D9B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педагог-психолог </a:t>
            </a:r>
            <a:r>
              <a:rPr lang="ru-RU" b="1" baseline="0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МБОУ</a:t>
            </a: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 «</a:t>
            </a:r>
            <a:r>
              <a:rPr lang="ru-RU" b="1" dirty="0" err="1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Талинская</a:t>
            </a:r>
            <a:r>
              <a:rPr lang="ru-RU" b="1" dirty="0" smtClean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 СОШ»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pic>
        <p:nvPicPr>
          <p:cNvPr id="20481" name="Picture 1" descr="C:\Users\Дубасова ТН\Desktop\лого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4002" y="2922236"/>
            <a:ext cx="1718565" cy="172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6527371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9660" y="4658059"/>
            <a:ext cx="542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Показатели профилизации обучения</a:t>
            </a:r>
            <a:endParaRPr lang="ru-RU" sz="24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1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818"/>
            <a:ext cx="12192000" cy="870858"/>
          </a:xfrm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Diagram 1"/>
          <p:cNvGraphicFramePr>
            <a:graphicFrameLocks/>
          </p:cNvGraphicFramePr>
          <p:nvPr/>
        </p:nvGraphicFramePr>
        <p:xfrm>
          <a:off x="0" y="998937"/>
          <a:ext cx="6851904" cy="2968241"/>
        </p:xfrm>
        <a:graphic>
          <a:graphicData uri="http://schemas.openxmlformats.org/drawingml/2006/compatibility">
            <com:legacyDrawing xmlns:com="http://schemas.openxmlformats.org/drawingml/2006/compatibility" spid="_x0000_s19457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146304" y="268227"/>
            <a:ext cx="10984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rebuchet MS" pitchFamily="34" charset="0"/>
              </a:rPr>
              <a:t>Сопровождение образовательного процесса:</a:t>
            </a:r>
            <a:r>
              <a:rPr lang="ru-RU" sz="1600" b="1" dirty="0" smtClean="0">
                <a:solidFill>
                  <a:srgbClr val="002060"/>
                </a:solidFill>
                <a:latin typeface="Trebuchet MS" pitchFamily="34" charset="0"/>
                <a:ea typeface="ＭＳ Ｐゴシック" pitchFamily="34" charset="-128"/>
                <a:cs typeface="Times New Roman" pitchFamily="18" charset="0"/>
              </a:rPr>
              <a:t> система взаимосвязанных согласованных действий всех специалистов образовательной организации, направленных на оказание всесторонней помощи ребенку, родителям, педагогам.</a:t>
            </a:r>
            <a:endParaRPr lang="ru-RU" sz="16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9493" name="Rectangle 3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82" name="Diagram 26"/>
          <p:cNvGraphicFramePr>
            <a:graphicFrameLocks/>
          </p:cNvGraphicFramePr>
          <p:nvPr/>
        </p:nvGraphicFramePr>
        <p:xfrm>
          <a:off x="5403273" y="3151123"/>
          <a:ext cx="6788727" cy="3546764"/>
        </p:xfrm>
        <a:graphic>
          <a:graphicData uri="http://schemas.openxmlformats.org/drawingml/2006/compatibility">
            <com:legacyDrawing xmlns:com="http://schemas.openxmlformats.org/drawingml/2006/compatibility" spid="_x0000_s19482"/>
          </a:graphicData>
        </a:graphic>
      </p:graphicFrame>
      <p:sp>
        <p:nvSpPr>
          <p:cNvPr id="16" name="Стрелка углом 15"/>
          <p:cNvSpPr/>
          <p:nvPr/>
        </p:nvSpPr>
        <p:spPr>
          <a:xfrm>
            <a:off x="1816443" y="4942703"/>
            <a:ext cx="2730844" cy="16558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>
            <a:off x="4664099" y="3718890"/>
            <a:ext cx="2615514" cy="162656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>
            <a:off x="6907427" y="1569308"/>
            <a:ext cx="2446637" cy="208829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10596" y="5556920"/>
            <a:ext cx="1584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088292" y="4803157"/>
            <a:ext cx="2323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 I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 ступень:1-4 классы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56207" y="3616908"/>
            <a:ext cx="25949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II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ступень: 5-9 классы  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94377" y="1459085"/>
            <a:ext cx="2511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III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rebuchet MS" pitchFamily="34" charset="0"/>
              </a:rPr>
              <a:t>ступень:10-11  классы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2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96279" y="218281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64801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6745"/>
            <a:ext cx="12192000" cy="386423"/>
          </a:xfrm>
          <a:prstGeom prst="rect">
            <a:avLst/>
          </a:prstGeom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287" y="237525"/>
            <a:ext cx="11085764" cy="599758"/>
          </a:xfrm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94105" y="397788"/>
            <a:ext cx="6986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Сопровождение образовательного процесса</a:t>
            </a:r>
            <a:endParaRPr lang="ru-RU" sz="24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0" y="387927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64" name="Rectangle 3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63" name="Object 31"/>
          <p:cNvGraphicFramePr>
            <a:graphicFrameLocks noChangeAspect="1"/>
          </p:cNvGraphicFramePr>
          <p:nvPr/>
        </p:nvGraphicFramePr>
        <p:xfrm>
          <a:off x="7266432" y="1304544"/>
          <a:ext cx="3791712" cy="1036320"/>
        </p:xfrm>
        <a:graphic>
          <a:graphicData uri="http://schemas.openxmlformats.org/presentationml/2006/ole">
            <p:oleObj spid="_x0000_s18463" name="Диаграмма" r:id="rId4" imgW="4238612" imgH="1142899" progId="MSGraph.Chart.8">
              <p:embed/>
            </p:oleObj>
          </a:graphicData>
        </a:graphic>
      </p:graphicFrame>
      <p:sp>
        <p:nvSpPr>
          <p:cNvPr id="18466" name="Rectangle 3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727213" y="1106961"/>
            <a:ext cx="5001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rebuchet MS" pitchFamily="34" charset="0"/>
              </a:rPr>
              <a:t>Национальный состав</a:t>
            </a:r>
            <a:endParaRPr lang="ru-RU" sz="1400" b="1" dirty="0">
              <a:latin typeface="Trebuchet MS" pitchFamily="34" charset="0"/>
            </a:endParaRPr>
          </a:p>
        </p:txBody>
      </p:sp>
      <p:grpSp>
        <p:nvGrpSpPr>
          <p:cNvPr id="16" name="Diagram 1"/>
          <p:cNvGrpSpPr>
            <a:grpSpLocks noChangeAspect="1"/>
          </p:cNvGrpSpPr>
          <p:nvPr/>
        </p:nvGrpSpPr>
        <p:grpSpPr bwMode="auto">
          <a:xfrm>
            <a:off x="5059400" y="1207008"/>
            <a:ext cx="7522464" cy="5029283"/>
            <a:chOff x="-1772" y="2953"/>
            <a:chExt cx="11442" cy="13241"/>
          </a:xfrm>
        </p:grpSpPr>
        <p:graphicFrame>
          <p:nvGraphicFramePr>
            <p:cNvPr id="18" name="Схема 17"/>
            <p:cNvGraphicFramePr/>
            <p:nvPr/>
          </p:nvGraphicFramePr>
          <p:xfrm>
            <a:off x="-1772" y="6709"/>
            <a:ext cx="11442" cy="948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17" name="Line 2"/>
            <p:cNvSpPr>
              <a:spLocks noChangeShapeType="1"/>
            </p:cNvSpPr>
            <p:nvPr/>
          </p:nvSpPr>
          <p:spPr bwMode="auto">
            <a:xfrm>
              <a:off x="4455" y="2953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rebuchet MS" pitchFamily="34" charset="0"/>
              </a:endParaRPr>
            </a:p>
          </p:txBody>
        </p:sp>
      </p:grpSp>
      <p:graphicFrame>
        <p:nvGraphicFramePr>
          <p:cNvPr id="19" name="Схема 18"/>
          <p:cNvGraphicFramePr/>
          <p:nvPr/>
        </p:nvGraphicFramePr>
        <p:xfrm>
          <a:off x="0" y="1328928"/>
          <a:ext cx="5900928" cy="3889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1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96279" y="21828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88170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4403"/>
            <a:ext cx="11975335" cy="680846"/>
          </a:xfrm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2164" y="443914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18000" y="314181"/>
            <a:ext cx="430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Воспитание толерантности</a:t>
            </a:r>
            <a:endParaRPr lang="ru-RU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37890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1  Диплом Грани познания, 2009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1" y="1125774"/>
            <a:ext cx="1831308" cy="255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891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2 Диплом Национальное достояние, 2009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5260" y="1471973"/>
            <a:ext cx="2448691" cy="1726518"/>
          </a:xfrm>
          <a:prstGeom prst="rect">
            <a:avLst/>
          </a:prstGeom>
          <a:noFill/>
        </p:spPr>
      </p:pic>
      <p:pic>
        <p:nvPicPr>
          <p:cNvPr id="3789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3  Диплом ТюмГУ, 2010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0118" y="1062442"/>
            <a:ext cx="1835059" cy="2602298"/>
          </a:xfrm>
          <a:prstGeom prst="rect">
            <a:avLst/>
          </a:prstGeom>
          <a:noFill/>
        </p:spPr>
      </p:pic>
      <p:pic>
        <p:nvPicPr>
          <p:cNvPr id="37893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4 Почетная грамота ТюмГУ руководителю,2010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3007" y="1088900"/>
            <a:ext cx="1797952" cy="2567788"/>
          </a:xfrm>
          <a:prstGeom prst="rect">
            <a:avLst/>
          </a:prstGeom>
          <a:noFill/>
        </p:spPr>
      </p:pic>
      <p:pic>
        <p:nvPicPr>
          <p:cNvPr id="37895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8 Диплом участника Толерантность мой образ жизн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263" y="3974638"/>
            <a:ext cx="1999632" cy="2715605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52702" y="4010230"/>
            <a:ext cx="1921519" cy="264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12950" y="4010617"/>
            <a:ext cx="1780745" cy="24911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00404" y="3962634"/>
            <a:ext cx="1822455" cy="25034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1 Воспитание толерантности\Приложение 25  место Конкурс Моя Отчизн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12014" y="4311910"/>
            <a:ext cx="2540692" cy="1875131"/>
          </a:xfrm>
          <a:prstGeom prst="rect">
            <a:avLst/>
          </a:prstGeom>
          <a:noFill/>
        </p:spPr>
      </p:pic>
      <p:pic>
        <p:nvPicPr>
          <p:cNvPr id="17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96279" y="21828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77460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2164" y="443914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2879"/>
            <a:ext cx="12192000" cy="610391"/>
          </a:xfrm>
          <a:prstGeom prst="rect">
            <a:avLst/>
          </a:prstGeom>
          <a:solidFill>
            <a:srgbClr val="C1A45F"/>
          </a:solidFill>
        </p:spPr>
      </p:pic>
      <p:sp>
        <p:nvSpPr>
          <p:cNvPr id="6" name="Прямоугольник 5"/>
          <p:cNvSpPr/>
          <p:nvPr/>
        </p:nvSpPr>
        <p:spPr>
          <a:xfrm>
            <a:off x="3774273" y="360609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Исследовательская деятельность</a:t>
            </a:r>
            <a:endParaRPr lang="ru-RU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pic>
        <p:nvPicPr>
          <p:cNvPr id="44039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.1 Диплом 3 ст. Шаг в будущее, 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79" y="967168"/>
            <a:ext cx="1729048" cy="24798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0" name="Picture 8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 Хамзина О. Бекманова А. Диплом 1 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7152" y="953589"/>
            <a:ext cx="1797767" cy="24877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1" name="Picture 9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4 Свидетельство Сургут, 2015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030" y="985653"/>
            <a:ext cx="1747879" cy="24581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17" name="Object 12"/>
          <p:cNvGraphicFramePr>
            <a:graphicFrameLocks noChangeAspect="1"/>
          </p:cNvGraphicFramePr>
          <p:nvPr/>
        </p:nvGraphicFramePr>
        <p:xfrm>
          <a:off x="6032665" y="2744479"/>
          <a:ext cx="912668" cy="912668"/>
        </p:xfrm>
        <a:graphic>
          <a:graphicData uri="http://schemas.openxmlformats.org/presentationml/2006/ole">
            <p:oleObj spid="_x0000_s44045" name="PDF" r:id="rId7" imgW="1080000" imgH="1080000" progId="FoxitReader.Document">
              <p:embed/>
            </p:oleObj>
          </a:graphicData>
        </a:graphic>
      </p:graphicFrame>
      <p:pic>
        <p:nvPicPr>
          <p:cNvPr id="44046" name="Picture 14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5  Диплом I степени ШНОУ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2042" y="1003399"/>
            <a:ext cx="1753519" cy="24166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7" name="Picture 15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6 Международный конкурс 1 место Грамота 70 лет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2044" y="973776"/>
            <a:ext cx="1773144" cy="2446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4048" name="Picture 16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7  Диплом III ст._ Музей природы и человек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964064" y="877704"/>
            <a:ext cx="1935011" cy="2684893"/>
          </a:xfrm>
          <a:prstGeom prst="rect">
            <a:avLst/>
          </a:prstGeom>
          <a:noFill/>
        </p:spPr>
      </p:pic>
      <p:pic>
        <p:nvPicPr>
          <p:cNvPr id="44049" name="Picture 17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8 Диплом Моя Отчизна.jpg"/>
          <p:cNvPicPr>
            <a:picLocks noChangeAspect="1" noChangeArrowheads="1"/>
          </p:cNvPicPr>
          <p:nvPr/>
        </p:nvPicPr>
        <p:blipFill>
          <a:blip r:embed="rId11" cstate="print"/>
          <a:srcRect l="6447" t="1441" r="4807" b="3301"/>
          <a:stretch>
            <a:fillRect/>
          </a:stretch>
        </p:blipFill>
        <p:spPr bwMode="auto">
          <a:xfrm rot="5400000">
            <a:off x="9194491" y="3673548"/>
            <a:ext cx="1664679" cy="2446153"/>
          </a:xfrm>
          <a:prstGeom prst="rect">
            <a:avLst/>
          </a:prstGeom>
          <a:noFill/>
        </p:spPr>
      </p:pic>
      <p:pic>
        <p:nvPicPr>
          <p:cNvPr id="44050" name="Picture 18" descr="F:\+23г Аттестация + хар-ки+ Конкурс Отдавая сердце\Конкурс_ Отдавая сердце-2022_Сопровождение духовно-нравственного развития подростков\Раздел 6 Сопровождение детей с ОВЗ\Приложение 6 Диплом II степени Приоритеты ОВЗ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43" y="3893601"/>
            <a:ext cx="1669810" cy="22956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" name="Picture 10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9  Диплом II ст.  район, Шаг в будущее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39755" y="3828825"/>
            <a:ext cx="1649603" cy="23331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6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0 Свидетельство участника, 19г Сургут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90388" y="3823854"/>
            <a:ext cx="1663763" cy="24273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11031" y="3844887"/>
            <a:ext cx="1752353" cy="239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3  Диплом в номинации, февраль 2020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3703" y="4061725"/>
            <a:ext cx="1803443" cy="2522849"/>
          </a:xfrm>
          <a:prstGeom prst="rect">
            <a:avLst/>
          </a:prstGeom>
          <a:noFill/>
        </p:spPr>
      </p:pic>
      <p:pic>
        <p:nvPicPr>
          <p:cNvPr id="47107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2  Грамота за участие, февраль 2020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5757" y="4141695"/>
            <a:ext cx="1828515" cy="2564931"/>
          </a:xfrm>
          <a:prstGeom prst="rect">
            <a:avLst/>
          </a:prstGeom>
          <a:noFill/>
        </p:spPr>
      </p:pic>
      <p:pic>
        <p:nvPicPr>
          <p:cNvPr id="47108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1 Диплом, февраль 19г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9704" y="4092318"/>
            <a:ext cx="1896107" cy="2609695"/>
          </a:xfrm>
          <a:prstGeom prst="rect">
            <a:avLst/>
          </a:prstGeom>
          <a:noFill/>
        </p:spPr>
      </p:pic>
      <p:pic>
        <p:nvPicPr>
          <p:cNvPr id="47109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20 Грамота, февраль 19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026" y="4097266"/>
            <a:ext cx="1852621" cy="2567097"/>
          </a:xfrm>
          <a:prstGeom prst="rect">
            <a:avLst/>
          </a:prstGeom>
          <a:noFill/>
        </p:spPr>
      </p:pic>
      <p:pic>
        <p:nvPicPr>
          <p:cNvPr id="47110" name="Picture 6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9  Грамота, февраль 19г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1336" y="4056070"/>
            <a:ext cx="1874904" cy="2594461"/>
          </a:xfrm>
          <a:prstGeom prst="rect">
            <a:avLst/>
          </a:prstGeom>
          <a:noFill/>
        </p:spPr>
      </p:pic>
      <p:pic>
        <p:nvPicPr>
          <p:cNvPr id="47111" name="Picture 7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18 Грамота,  февраль,19г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944" y="4074892"/>
            <a:ext cx="1837251" cy="2545798"/>
          </a:xfrm>
          <a:prstGeom prst="rect">
            <a:avLst/>
          </a:prstGeom>
          <a:noFill/>
        </p:spPr>
      </p:pic>
      <p:pic>
        <p:nvPicPr>
          <p:cNvPr id="11" name="Picture 2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11 Диплом район ШНОУ, 2 мест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12" y="1086992"/>
            <a:ext cx="1805745" cy="25539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3 Патриотическое воспитание\Приложение 12  Диплом Педлидер 1 мест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37486" y="1102663"/>
            <a:ext cx="1802674" cy="2549638"/>
          </a:xfrm>
          <a:prstGeom prst="rect">
            <a:avLst/>
          </a:prstGeom>
          <a:noFill/>
        </p:spPr>
      </p:pic>
      <p:pic>
        <p:nvPicPr>
          <p:cNvPr id="1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8896"/>
            <a:ext cx="12192000" cy="5766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64627" y="235217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Исследовательская деятельность</a:t>
            </a:r>
            <a:endParaRPr lang="ru-RU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15" name="Object 11"/>
          <p:cNvGraphicFramePr>
            <a:graphicFrameLocks noChangeAspect="1"/>
          </p:cNvGraphicFramePr>
          <p:nvPr/>
        </p:nvGraphicFramePr>
        <p:xfrm>
          <a:off x="0" y="457200"/>
          <a:ext cx="1076325" cy="1076325"/>
        </p:xfrm>
        <a:graphic>
          <a:graphicData uri="http://schemas.openxmlformats.org/presentationml/2006/ole">
            <p:oleObj spid="_x0000_s47115" name="PDF" r:id="rId12" imgW="1080000" imgH="1080000" progId="FoxitReader.Document">
              <p:embed/>
            </p:oleObj>
          </a:graphicData>
        </a:graphic>
      </p:graphicFrame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7117" name="Object 13"/>
          <p:cNvGraphicFramePr>
            <a:graphicFrameLocks noChangeAspect="1"/>
          </p:cNvGraphicFramePr>
          <p:nvPr/>
        </p:nvGraphicFramePr>
        <p:xfrm>
          <a:off x="0" y="457200"/>
          <a:ext cx="1076325" cy="1076325"/>
        </p:xfrm>
        <a:graphic>
          <a:graphicData uri="http://schemas.openxmlformats.org/presentationml/2006/ole">
            <p:oleObj spid="_x0000_s47117" name="PDF" r:id="rId13" imgW="1080000" imgH="1080000" progId="FoxitReader.Document">
              <p:embed/>
            </p:oleObj>
          </a:graphicData>
        </a:graphic>
      </p:graphicFrame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14"/>
          <a:srcRect b="2838"/>
          <a:stretch>
            <a:fillRect/>
          </a:stretch>
        </p:blipFill>
        <p:spPr bwMode="auto">
          <a:xfrm>
            <a:off x="4162149" y="901694"/>
            <a:ext cx="1861012" cy="26158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161571" y="870696"/>
            <a:ext cx="1959460" cy="26289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47530" y="1169896"/>
            <a:ext cx="1895474" cy="26955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050609" y="1219201"/>
            <a:ext cx="1873291" cy="263562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32 Сертификат участника Животные на войн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0165" y="1288251"/>
            <a:ext cx="2312894" cy="16352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98024" y="1075764"/>
            <a:ext cx="1725144" cy="23846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6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9859" y="3570176"/>
            <a:ext cx="2653553" cy="2569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2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6 Сопровождение детей с ОВЗ\Приложение 5  Проект Время делать добрые дел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405" y="1077206"/>
            <a:ext cx="1520182" cy="2150090"/>
          </a:xfrm>
          <a:prstGeom prst="rect">
            <a:avLst/>
          </a:prstGeom>
          <a:noFill/>
        </p:spPr>
      </p:pic>
      <p:pic>
        <p:nvPicPr>
          <p:cNvPr id="7" name="Picture 8" descr="F:\+23г Аттестация + хар-ки+ Конкурс Отдавая сердце\Конкурс_ Отдавая сердце-2022_Сопровождение духовно-нравственного развития подростков\Раздел 4 Проектная деятельность\Приложение 7 Диплом  1 степени Время делать д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9148" y="1302040"/>
            <a:ext cx="1551366" cy="2194196"/>
          </a:xfrm>
          <a:prstGeom prst="rect">
            <a:avLst/>
          </a:prstGeom>
          <a:noFill/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420"/>
            <a:ext cx="12192000" cy="5816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1757" y="171486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Проектная деятельность</a:t>
            </a:r>
            <a:endParaRPr lang="ru-RU" sz="2400" dirty="0">
              <a:solidFill>
                <a:srgbClr val="0070C0"/>
              </a:solidFill>
              <a:latin typeface="Trebuchet MS" pitchFamily="34" charset="0"/>
            </a:endParaRP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7258050" y="3981450"/>
          <a:ext cx="1079500" cy="1079500"/>
        </p:xfrm>
        <a:graphic>
          <a:graphicData uri="http://schemas.openxmlformats.org/presentationml/2006/ole">
            <p:oleObj spid="_x0000_s48130" name="PDF" r:id="rId9" imgW="1080000" imgH="1080000" progId="FoxitReader.Document">
              <p:embed/>
            </p:oleObj>
          </a:graphicData>
        </a:graphic>
      </p:graphicFrame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175" y="1042495"/>
            <a:ext cx="1570483" cy="21718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3" name="Рисунок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514" y="3980329"/>
            <a:ext cx="2977095" cy="22949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4" name="Рисунок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15765" y="3747249"/>
            <a:ext cx="3802212" cy="23666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5" name="Рисунок 4"/>
          <p:cNvPicPr>
            <a:picLocks noChangeAspect="1" noChangeArrowheads="1"/>
          </p:cNvPicPr>
          <p:nvPr/>
        </p:nvPicPr>
        <p:blipFill>
          <a:blip r:embed="rId13"/>
          <a:srcRect b="9423"/>
          <a:stretch>
            <a:fillRect/>
          </a:stretch>
        </p:blipFill>
        <p:spPr bwMode="auto">
          <a:xfrm>
            <a:off x="7482798" y="3976853"/>
            <a:ext cx="1557176" cy="24418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54616" y="1326776"/>
            <a:ext cx="1643409" cy="21873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78589" y="1497866"/>
            <a:ext cx="1631576" cy="23556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8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7915"/>
            <a:ext cx="12192000" cy="498181"/>
          </a:xfr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378377" y="221277"/>
            <a:ext cx="954826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48871" y="223235"/>
            <a:ext cx="6334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Летняя занятость</a:t>
            </a:r>
            <a:endParaRPr lang="ru-RU" sz="22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11" descr="F:\+23г Аттестация + хар-ки+ Конкурс Отдавая сердце\Конкурс_ Отдавая сердце-2022_Сопровождение духовно-нравственного развития подростков\Раздел 8 Личные достижения\Приложение 7.3  Программа Содруж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7483"/>
            <a:ext cx="1926850" cy="27252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5359" y="1060106"/>
            <a:ext cx="1922876" cy="26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 descr="F:\+23г Аттестация + хар-ки+ Конкурс Отдавая сердце\Конкурс_ Отдавая сердце-2022_Сопровождение духовно-нравственного развития подростков\Раздел 8 Личные достижения\Приложение 7.4 Программа Опы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8918" y="1111624"/>
            <a:ext cx="1812761" cy="25639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Рисунок 1" descr="C:\Users\Денис\Desktop\труд лагерь\DSC09937.JPG"/>
          <p:cNvPicPr>
            <a:picLocks noChangeAspect="1" noChangeArrowheads="1"/>
          </p:cNvPicPr>
          <p:nvPr/>
        </p:nvPicPr>
        <p:blipFill>
          <a:blip r:embed="rId6" cstate="print"/>
          <a:srcRect l="4899" r="14405"/>
          <a:stretch>
            <a:fillRect/>
          </a:stretch>
        </p:blipFill>
        <p:spPr bwMode="auto">
          <a:xfrm>
            <a:off x="8341417" y="1219199"/>
            <a:ext cx="3617501" cy="24204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5" name="Picture 1" descr="SANY0082"/>
          <p:cNvPicPr>
            <a:picLocks noChangeAspect="1" noChangeArrowheads="1"/>
          </p:cNvPicPr>
          <p:nvPr/>
        </p:nvPicPr>
        <p:blipFill>
          <a:blip r:embed="rId7">
            <a:lum/>
          </a:blip>
          <a:srcRect/>
          <a:stretch>
            <a:fillRect/>
          </a:stretch>
        </p:blipFill>
        <p:spPr bwMode="auto">
          <a:xfrm>
            <a:off x="0" y="4085877"/>
            <a:ext cx="3012141" cy="2341817"/>
          </a:xfrm>
          <a:prstGeom prst="rect">
            <a:avLst/>
          </a:prstGeom>
          <a:noFill/>
          <a:ln w="9525" algn="ctr">
            <a:miter lim="800000"/>
            <a:headEnd/>
            <a:tailEnd/>
          </a:ln>
        </p:spPr>
      </p:pic>
      <p:pic>
        <p:nvPicPr>
          <p:cNvPr id="16" name="Рисунок 15" descr="C:\Documents and Settings\Татьяна\Рабочий стол\Фото 2 смена 15г\100SANPH\SANY109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7937" y="4303060"/>
            <a:ext cx="3199428" cy="22142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" descr="C:\Users\Дубасова ТН\Desktop\О СЕБЕ\DSC020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7070" y="4125736"/>
            <a:ext cx="3289777" cy="23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F:\+23г Аттестация + хар-ки+ Конкурс Отдавая сердце\Конкурс_ Отдавая сердце-2022_Сопровождение духовно-нравственного развития подростков\Раздел 5 Сопровождение летней занятости\Приложение 2  Диплом УО и МП,   1 место  программа  Содружество, 2015г.jpg"/>
          <p:cNvPicPr>
            <a:picLocks noChangeAspect="1" noChangeArrowheads="1"/>
          </p:cNvPicPr>
          <p:nvPr/>
        </p:nvPicPr>
        <p:blipFill>
          <a:blip r:embed="rId10"/>
          <a:srcRect l="3269" b="2549"/>
          <a:stretch>
            <a:fillRect/>
          </a:stretch>
        </p:blipFill>
        <p:spPr bwMode="auto">
          <a:xfrm>
            <a:off x="2115671" y="1121513"/>
            <a:ext cx="2097741" cy="29126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04" name="Picture 4" descr="F:\+23г Аттестация + хар-ки+ Конкурс Отдавая сердце\Конкурс_ Отдавая сердце-2022_Сопровождение духовно-нравственного развития подростков\Раздел 5 Сопровождение летней занятости\Приложение 7 Благодарственное письмо УО и МП за работу МТО, 16г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56617" y="3844552"/>
            <a:ext cx="2259013" cy="2789331"/>
          </a:xfrm>
          <a:prstGeom prst="rect">
            <a:avLst/>
          </a:prstGeom>
          <a:noFill/>
        </p:spPr>
      </p:pic>
      <p:pic>
        <p:nvPicPr>
          <p:cNvPr id="19" name="Picture 37" descr="C:\Users\Дубасова ТН\Desktop\лого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96279" y="0"/>
            <a:ext cx="895721" cy="897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817047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232</Words>
  <Application>Microsoft Office PowerPoint</Application>
  <PresentationFormat>Произвольный</PresentationFormat>
  <Paragraphs>83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Диаграмма</vt:lpstr>
      <vt:lpstr>PDF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Профилактическая работа</vt:lpstr>
      <vt:lpstr>Сопровождение родителей 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Прядко ЛИ</cp:lastModifiedBy>
  <cp:revision>295</cp:revision>
  <cp:lastPrinted>2023-07-12T12:50:19Z</cp:lastPrinted>
  <dcterms:created xsi:type="dcterms:W3CDTF">2023-03-23T08:12:55Z</dcterms:created>
  <dcterms:modified xsi:type="dcterms:W3CDTF">2023-08-18T09:54:03Z</dcterms:modified>
</cp:coreProperties>
</file>